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1" r:id="rId8"/>
    <p:sldId id="262" r:id="rId9"/>
    <p:sldId id="266" r:id="rId10"/>
    <p:sldId id="275" r:id="rId11"/>
    <p:sldId id="263" r:id="rId12"/>
    <p:sldId id="267" r:id="rId13"/>
    <p:sldId id="274" r:id="rId14"/>
    <p:sldId id="276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CB6AF7D-EC7A-4D13-ACE9-753DE0BC89E5}">
          <p14:sldIdLst>
            <p14:sldId id="256"/>
            <p14:sldId id="257"/>
            <p14:sldId id="258"/>
            <p14:sldId id="261"/>
            <p14:sldId id="262"/>
            <p14:sldId id="266"/>
            <p14:sldId id="275"/>
            <p14:sldId id="263"/>
            <p14:sldId id="267"/>
            <p14:sldId id="274"/>
            <p14:sldId id="276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5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95DC0-FFC4-48FF-BCA6-1E8A6E6742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178F89-B9A3-4D7D-B035-096188A98CD3}">
      <dgm:prSet/>
      <dgm:spPr/>
      <dgm:t>
        <a:bodyPr/>
        <a:lstStyle/>
        <a:p>
          <a:r>
            <a:rPr lang="de-DE"/>
            <a:t>Programmierung mit Arduino DIE</a:t>
          </a:r>
          <a:endParaRPr lang="en-US"/>
        </a:p>
      </dgm:t>
    </dgm:pt>
    <dgm:pt modelId="{7F90AA80-0FC6-4A46-8D02-725CB7AE6D96}" type="parTrans" cxnId="{614C63B8-E86C-4075-B01B-43D19D75DFC4}">
      <dgm:prSet/>
      <dgm:spPr/>
      <dgm:t>
        <a:bodyPr/>
        <a:lstStyle/>
        <a:p>
          <a:endParaRPr lang="en-US"/>
        </a:p>
      </dgm:t>
    </dgm:pt>
    <dgm:pt modelId="{0BC04C24-2A9F-49E4-AE8A-887CF7F4B9C9}" type="sibTrans" cxnId="{614C63B8-E86C-4075-B01B-43D19D75DFC4}">
      <dgm:prSet/>
      <dgm:spPr/>
      <dgm:t>
        <a:bodyPr/>
        <a:lstStyle/>
        <a:p>
          <a:endParaRPr lang="en-US"/>
        </a:p>
      </dgm:t>
    </dgm:pt>
    <dgm:pt modelId="{4543633F-BED5-47B8-8681-64C899443E81}">
      <dgm:prSet/>
      <dgm:spPr/>
      <dgm:t>
        <a:bodyPr/>
        <a:lstStyle/>
        <a:p>
          <a:r>
            <a:rPr lang="de-DE" dirty="0"/>
            <a:t>3D-Konstruieren mit Autodesk Fusion 360 und Catia</a:t>
          </a:r>
          <a:endParaRPr lang="en-US" dirty="0"/>
        </a:p>
      </dgm:t>
    </dgm:pt>
    <dgm:pt modelId="{996DC285-B139-431D-83E0-F6D1593F8F42}" type="parTrans" cxnId="{17230DB0-989E-4791-884E-D04C3B359008}">
      <dgm:prSet/>
      <dgm:spPr/>
      <dgm:t>
        <a:bodyPr/>
        <a:lstStyle/>
        <a:p>
          <a:endParaRPr lang="en-US"/>
        </a:p>
      </dgm:t>
    </dgm:pt>
    <dgm:pt modelId="{FB6C1C10-5CC4-426F-BF84-055D63830559}" type="sibTrans" cxnId="{17230DB0-989E-4791-884E-D04C3B359008}">
      <dgm:prSet/>
      <dgm:spPr/>
      <dgm:t>
        <a:bodyPr/>
        <a:lstStyle/>
        <a:p>
          <a:endParaRPr lang="en-US"/>
        </a:p>
      </dgm:t>
    </dgm:pt>
    <dgm:pt modelId="{F06156F9-F8D5-4701-8314-821CDCE797EF}">
      <dgm:prSet/>
      <dgm:spPr/>
      <dgm:t>
        <a:bodyPr/>
        <a:lstStyle/>
        <a:p>
          <a:r>
            <a:rPr lang="de-DE"/>
            <a:t>Slicen von 3D Modellen</a:t>
          </a:r>
          <a:endParaRPr lang="en-US"/>
        </a:p>
      </dgm:t>
    </dgm:pt>
    <dgm:pt modelId="{F8C9BD52-92FB-4892-B57D-D310D09E93D9}" type="parTrans" cxnId="{AE7C99DA-005F-4007-8675-64C637CC119C}">
      <dgm:prSet/>
      <dgm:spPr/>
      <dgm:t>
        <a:bodyPr/>
        <a:lstStyle/>
        <a:p>
          <a:endParaRPr lang="en-US"/>
        </a:p>
      </dgm:t>
    </dgm:pt>
    <dgm:pt modelId="{1A4A0191-6874-4937-B7E2-ADEBD35E02AC}" type="sibTrans" cxnId="{AE7C99DA-005F-4007-8675-64C637CC119C}">
      <dgm:prSet/>
      <dgm:spPr/>
      <dgm:t>
        <a:bodyPr/>
        <a:lstStyle/>
        <a:p>
          <a:endParaRPr lang="en-US"/>
        </a:p>
      </dgm:t>
    </dgm:pt>
    <dgm:pt modelId="{48A99694-E6CE-4641-B8D2-1E1D651B709A}">
      <dgm:prSet/>
      <dgm:spPr/>
      <dgm:t>
        <a:bodyPr/>
        <a:lstStyle/>
        <a:p>
          <a:r>
            <a:rPr lang="de-DE"/>
            <a:t>Schaltplanerstellung</a:t>
          </a:r>
          <a:endParaRPr lang="en-US"/>
        </a:p>
      </dgm:t>
    </dgm:pt>
    <dgm:pt modelId="{91B2DB19-F171-48E9-AB00-6DD5336E45FC}" type="parTrans" cxnId="{8D3C0BB7-07D6-4F4E-B983-7B938CBBEE1B}">
      <dgm:prSet/>
      <dgm:spPr/>
      <dgm:t>
        <a:bodyPr/>
        <a:lstStyle/>
        <a:p>
          <a:endParaRPr lang="en-US"/>
        </a:p>
      </dgm:t>
    </dgm:pt>
    <dgm:pt modelId="{2891A8F6-EF7A-4B81-AB33-5A422ACD9F03}" type="sibTrans" cxnId="{8D3C0BB7-07D6-4F4E-B983-7B938CBBEE1B}">
      <dgm:prSet/>
      <dgm:spPr/>
      <dgm:t>
        <a:bodyPr/>
        <a:lstStyle/>
        <a:p>
          <a:endParaRPr lang="en-US"/>
        </a:p>
      </dgm:t>
    </dgm:pt>
    <dgm:pt modelId="{C5041695-183F-4875-828A-20F2D1BDF74D}">
      <dgm:prSet/>
      <dgm:spPr/>
      <dgm:t>
        <a:bodyPr/>
        <a:lstStyle/>
        <a:p>
          <a:r>
            <a:rPr lang="de-DE"/>
            <a:t>Aufbau und Funktionsweise von Sensoren</a:t>
          </a:r>
          <a:endParaRPr lang="en-US"/>
        </a:p>
      </dgm:t>
    </dgm:pt>
    <dgm:pt modelId="{C39B4564-5AB2-489C-8D29-94D1971C851D}" type="parTrans" cxnId="{0B44EA60-E085-42B7-826D-5B46D848E24B}">
      <dgm:prSet/>
      <dgm:spPr/>
      <dgm:t>
        <a:bodyPr/>
        <a:lstStyle/>
        <a:p>
          <a:endParaRPr lang="en-US"/>
        </a:p>
      </dgm:t>
    </dgm:pt>
    <dgm:pt modelId="{FB44B268-A615-4BC5-9B5D-01C0F8457EC6}" type="sibTrans" cxnId="{0B44EA60-E085-42B7-826D-5B46D848E24B}">
      <dgm:prSet/>
      <dgm:spPr/>
      <dgm:t>
        <a:bodyPr/>
        <a:lstStyle/>
        <a:p>
          <a:endParaRPr lang="en-US"/>
        </a:p>
      </dgm:t>
    </dgm:pt>
    <dgm:pt modelId="{619947D4-8202-4277-BBC8-B8EF1ADD08F3}">
      <dgm:prSet/>
      <dgm:spPr/>
      <dgm:t>
        <a:bodyPr/>
        <a:lstStyle/>
        <a:p>
          <a:r>
            <a:rPr lang="de-DE"/>
            <a:t>Zeitmanagement    </a:t>
          </a:r>
          <a:endParaRPr lang="en-US"/>
        </a:p>
      </dgm:t>
    </dgm:pt>
    <dgm:pt modelId="{2547E5D6-36FD-4D98-A4EA-C1BE00073BE0}" type="parTrans" cxnId="{EB164EDB-9296-4E86-B388-25DC5904EA83}">
      <dgm:prSet/>
      <dgm:spPr/>
      <dgm:t>
        <a:bodyPr/>
        <a:lstStyle/>
        <a:p>
          <a:endParaRPr lang="en-US"/>
        </a:p>
      </dgm:t>
    </dgm:pt>
    <dgm:pt modelId="{30EB9BF1-8E07-4431-BC57-D0AC332F04E0}" type="sibTrans" cxnId="{EB164EDB-9296-4E86-B388-25DC5904EA83}">
      <dgm:prSet/>
      <dgm:spPr/>
      <dgm:t>
        <a:bodyPr/>
        <a:lstStyle/>
        <a:p>
          <a:endParaRPr lang="en-US"/>
        </a:p>
      </dgm:t>
    </dgm:pt>
    <dgm:pt modelId="{5DB88411-7F4F-4311-AD32-F51258688B74}" type="pres">
      <dgm:prSet presAssocID="{66995DC0-FFC4-48FF-BCA6-1E8A6E674251}" presName="diagram" presStyleCnt="0">
        <dgm:presLayoutVars>
          <dgm:dir/>
          <dgm:resizeHandles val="exact"/>
        </dgm:presLayoutVars>
      </dgm:prSet>
      <dgm:spPr/>
    </dgm:pt>
    <dgm:pt modelId="{ACDDC87E-E529-4183-BC54-99896CD46A1E}" type="pres">
      <dgm:prSet presAssocID="{05178F89-B9A3-4D7D-B035-096188A98CD3}" presName="node" presStyleLbl="node1" presStyleIdx="0" presStyleCnt="6">
        <dgm:presLayoutVars>
          <dgm:bulletEnabled val="1"/>
        </dgm:presLayoutVars>
      </dgm:prSet>
      <dgm:spPr/>
    </dgm:pt>
    <dgm:pt modelId="{61C1024F-2E40-41F3-8518-88EA1DA7BCAF}" type="pres">
      <dgm:prSet presAssocID="{0BC04C24-2A9F-49E4-AE8A-887CF7F4B9C9}" presName="sibTrans" presStyleCnt="0"/>
      <dgm:spPr/>
    </dgm:pt>
    <dgm:pt modelId="{C737691B-E078-4934-8593-FC9C134EABEA}" type="pres">
      <dgm:prSet presAssocID="{4543633F-BED5-47B8-8681-64C899443E81}" presName="node" presStyleLbl="node1" presStyleIdx="1" presStyleCnt="6">
        <dgm:presLayoutVars>
          <dgm:bulletEnabled val="1"/>
        </dgm:presLayoutVars>
      </dgm:prSet>
      <dgm:spPr/>
    </dgm:pt>
    <dgm:pt modelId="{955F6FB1-3B5F-4F90-B8CA-B788357C173F}" type="pres">
      <dgm:prSet presAssocID="{FB6C1C10-5CC4-426F-BF84-055D63830559}" presName="sibTrans" presStyleCnt="0"/>
      <dgm:spPr/>
    </dgm:pt>
    <dgm:pt modelId="{DFB42D5C-ED74-47D3-9E92-B9D68BB4D119}" type="pres">
      <dgm:prSet presAssocID="{F06156F9-F8D5-4701-8314-821CDCE797EF}" presName="node" presStyleLbl="node1" presStyleIdx="2" presStyleCnt="6">
        <dgm:presLayoutVars>
          <dgm:bulletEnabled val="1"/>
        </dgm:presLayoutVars>
      </dgm:prSet>
      <dgm:spPr/>
    </dgm:pt>
    <dgm:pt modelId="{23B58FBA-9BDE-476B-8DD0-5DB198C27EF0}" type="pres">
      <dgm:prSet presAssocID="{1A4A0191-6874-4937-B7E2-ADEBD35E02AC}" presName="sibTrans" presStyleCnt="0"/>
      <dgm:spPr/>
    </dgm:pt>
    <dgm:pt modelId="{8DE46777-2ADC-4F74-8D35-871F4D4A70A8}" type="pres">
      <dgm:prSet presAssocID="{48A99694-E6CE-4641-B8D2-1E1D651B709A}" presName="node" presStyleLbl="node1" presStyleIdx="3" presStyleCnt="6">
        <dgm:presLayoutVars>
          <dgm:bulletEnabled val="1"/>
        </dgm:presLayoutVars>
      </dgm:prSet>
      <dgm:spPr/>
    </dgm:pt>
    <dgm:pt modelId="{DCD3B353-FC6B-4D00-A251-7DADD113D07B}" type="pres">
      <dgm:prSet presAssocID="{2891A8F6-EF7A-4B81-AB33-5A422ACD9F03}" presName="sibTrans" presStyleCnt="0"/>
      <dgm:spPr/>
    </dgm:pt>
    <dgm:pt modelId="{A0C6DC8F-855B-4A82-A18E-3F5CFA28AB0A}" type="pres">
      <dgm:prSet presAssocID="{C5041695-183F-4875-828A-20F2D1BDF74D}" presName="node" presStyleLbl="node1" presStyleIdx="4" presStyleCnt="6">
        <dgm:presLayoutVars>
          <dgm:bulletEnabled val="1"/>
        </dgm:presLayoutVars>
      </dgm:prSet>
      <dgm:spPr/>
    </dgm:pt>
    <dgm:pt modelId="{41A9FF36-EDFE-45B2-A988-31C6DAB6D753}" type="pres">
      <dgm:prSet presAssocID="{FB44B268-A615-4BC5-9B5D-01C0F8457EC6}" presName="sibTrans" presStyleCnt="0"/>
      <dgm:spPr/>
    </dgm:pt>
    <dgm:pt modelId="{D9C02F79-2A83-40AD-AA72-98271DCE314C}" type="pres">
      <dgm:prSet presAssocID="{619947D4-8202-4277-BBC8-B8EF1ADD08F3}" presName="node" presStyleLbl="node1" presStyleIdx="5" presStyleCnt="6">
        <dgm:presLayoutVars>
          <dgm:bulletEnabled val="1"/>
        </dgm:presLayoutVars>
      </dgm:prSet>
      <dgm:spPr/>
    </dgm:pt>
  </dgm:ptLst>
  <dgm:cxnLst>
    <dgm:cxn modelId="{C48BBD15-D251-48B8-9C0B-335FA123B792}" type="presOf" srcId="{05178F89-B9A3-4D7D-B035-096188A98CD3}" destId="{ACDDC87E-E529-4183-BC54-99896CD46A1E}" srcOrd="0" destOrd="0" presId="urn:microsoft.com/office/officeart/2005/8/layout/default"/>
    <dgm:cxn modelId="{4F79343C-E42E-4CAF-A96B-947CEF2A86E9}" type="presOf" srcId="{4543633F-BED5-47B8-8681-64C899443E81}" destId="{C737691B-E078-4934-8593-FC9C134EABEA}" srcOrd="0" destOrd="0" presId="urn:microsoft.com/office/officeart/2005/8/layout/default"/>
    <dgm:cxn modelId="{0B44EA60-E085-42B7-826D-5B46D848E24B}" srcId="{66995DC0-FFC4-48FF-BCA6-1E8A6E674251}" destId="{C5041695-183F-4875-828A-20F2D1BDF74D}" srcOrd="4" destOrd="0" parTransId="{C39B4564-5AB2-489C-8D29-94D1971C851D}" sibTransId="{FB44B268-A615-4BC5-9B5D-01C0F8457EC6}"/>
    <dgm:cxn modelId="{C23B2481-385C-4A01-B726-C884BF1D8D58}" type="presOf" srcId="{619947D4-8202-4277-BBC8-B8EF1ADD08F3}" destId="{D9C02F79-2A83-40AD-AA72-98271DCE314C}" srcOrd="0" destOrd="0" presId="urn:microsoft.com/office/officeart/2005/8/layout/default"/>
    <dgm:cxn modelId="{C6FA9B90-4389-4E44-9146-D2898106151A}" type="presOf" srcId="{66995DC0-FFC4-48FF-BCA6-1E8A6E674251}" destId="{5DB88411-7F4F-4311-AD32-F51258688B74}" srcOrd="0" destOrd="0" presId="urn:microsoft.com/office/officeart/2005/8/layout/default"/>
    <dgm:cxn modelId="{0927039F-AFDA-4620-81A6-425042438B0D}" type="presOf" srcId="{48A99694-E6CE-4641-B8D2-1E1D651B709A}" destId="{8DE46777-2ADC-4F74-8D35-871F4D4A70A8}" srcOrd="0" destOrd="0" presId="urn:microsoft.com/office/officeart/2005/8/layout/default"/>
    <dgm:cxn modelId="{17230DB0-989E-4791-884E-D04C3B359008}" srcId="{66995DC0-FFC4-48FF-BCA6-1E8A6E674251}" destId="{4543633F-BED5-47B8-8681-64C899443E81}" srcOrd="1" destOrd="0" parTransId="{996DC285-B139-431D-83E0-F6D1593F8F42}" sibTransId="{FB6C1C10-5CC4-426F-BF84-055D63830559}"/>
    <dgm:cxn modelId="{8D3C0BB7-07D6-4F4E-B983-7B938CBBEE1B}" srcId="{66995DC0-FFC4-48FF-BCA6-1E8A6E674251}" destId="{48A99694-E6CE-4641-B8D2-1E1D651B709A}" srcOrd="3" destOrd="0" parTransId="{91B2DB19-F171-48E9-AB00-6DD5336E45FC}" sibTransId="{2891A8F6-EF7A-4B81-AB33-5A422ACD9F03}"/>
    <dgm:cxn modelId="{614C63B8-E86C-4075-B01B-43D19D75DFC4}" srcId="{66995DC0-FFC4-48FF-BCA6-1E8A6E674251}" destId="{05178F89-B9A3-4D7D-B035-096188A98CD3}" srcOrd="0" destOrd="0" parTransId="{7F90AA80-0FC6-4A46-8D02-725CB7AE6D96}" sibTransId="{0BC04C24-2A9F-49E4-AE8A-887CF7F4B9C9}"/>
    <dgm:cxn modelId="{C8081AC2-190E-4581-8940-2F96A270AF6D}" type="presOf" srcId="{C5041695-183F-4875-828A-20F2D1BDF74D}" destId="{A0C6DC8F-855B-4A82-A18E-3F5CFA28AB0A}" srcOrd="0" destOrd="0" presId="urn:microsoft.com/office/officeart/2005/8/layout/default"/>
    <dgm:cxn modelId="{4FC0FBC2-0D4B-43B0-9C7C-895E2F11100F}" type="presOf" srcId="{F06156F9-F8D5-4701-8314-821CDCE797EF}" destId="{DFB42D5C-ED74-47D3-9E92-B9D68BB4D119}" srcOrd="0" destOrd="0" presId="urn:microsoft.com/office/officeart/2005/8/layout/default"/>
    <dgm:cxn modelId="{AE7C99DA-005F-4007-8675-64C637CC119C}" srcId="{66995DC0-FFC4-48FF-BCA6-1E8A6E674251}" destId="{F06156F9-F8D5-4701-8314-821CDCE797EF}" srcOrd="2" destOrd="0" parTransId="{F8C9BD52-92FB-4892-B57D-D310D09E93D9}" sibTransId="{1A4A0191-6874-4937-B7E2-ADEBD35E02AC}"/>
    <dgm:cxn modelId="{EB164EDB-9296-4E86-B388-25DC5904EA83}" srcId="{66995DC0-FFC4-48FF-BCA6-1E8A6E674251}" destId="{619947D4-8202-4277-BBC8-B8EF1ADD08F3}" srcOrd="5" destOrd="0" parTransId="{2547E5D6-36FD-4D98-A4EA-C1BE00073BE0}" sibTransId="{30EB9BF1-8E07-4431-BC57-D0AC332F04E0}"/>
    <dgm:cxn modelId="{DBA750A2-C0CC-4602-BD31-7F9FAB2DAA32}" type="presParOf" srcId="{5DB88411-7F4F-4311-AD32-F51258688B74}" destId="{ACDDC87E-E529-4183-BC54-99896CD46A1E}" srcOrd="0" destOrd="0" presId="urn:microsoft.com/office/officeart/2005/8/layout/default"/>
    <dgm:cxn modelId="{FFFF3385-EB9A-43EE-B8AD-D3C9CA9E086A}" type="presParOf" srcId="{5DB88411-7F4F-4311-AD32-F51258688B74}" destId="{61C1024F-2E40-41F3-8518-88EA1DA7BCAF}" srcOrd="1" destOrd="0" presId="urn:microsoft.com/office/officeart/2005/8/layout/default"/>
    <dgm:cxn modelId="{0C290EBA-9CD9-45DD-9050-B99014E9AD56}" type="presParOf" srcId="{5DB88411-7F4F-4311-AD32-F51258688B74}" destId="{C737691B-E078-4934-8593-FC9C134EABEA}" srcOrd="2" destOrd="0" presId="urn:microsoft.com/office/officeart/2005/8/layout/default"/>
    <dgm:cxn modelId="{4DDB1660-58E2-4012-A611-1A773FAA0E80}" type="presParOf" srcId="{5DB88411-7F4F-4311-AD32-F51258688B74}" destId="{955F6FB1-3B5F-4F90-B8CA-B788357C173F}" srcOrd="3" destOrd="0" presId="urn:microsoft.com/office/officeart/2005/8/layout/default"/>
    <dgm:cxn modelId="{5DEDA804-D03E-44E8-8199-9D34DB9E274E}" type="presParOf" srcId="{5DB88411-7F4F-4311-AD32-F51258688B74}" destId="{DFB42D5C-ED74-47D3-9E92-B9D68BB4D119}" srcOrd="4" destOrd="0" presId="urn:microsoft.com/office/officeart/2005/8/layout/default"/>
    <dgm:cxn modelId="{4E871543-F448-4EB8-A9B9-A398B3C38487}" type="presParOf" srcId="{5DB88411-7F4F-4311-AD32-F51258688B74}" destId="{23B58FBA-9BDE-476B-8DD0-5DB198C27EF0}" srcOrd="5" destOrd="0" presId="urn:microsoft.com/office/officeart/2005/8/layout/default"/>
    <dgm:cxn modelId="{A669DAEB-C261-4589-B2D7-8E33A3C76A4C}" type="presParOf" srcId="{5DB88411-7F4F-4311-AD32-F51258688B74}" destId="{8DE46777-2ADC-4F74-8D35-871F4D4A70A8}" srcOrd="6" destOrd="0" presId="urn:microsoft.com/office/officeart/2005/8/layout/default"/>
    <dgm:cxn modelId="{561F7C34-8A39-4C4D-A91E-190EED738D9A}" type="presParOf" srcId="{5DB88411-7F4F-4311-AD32-F51258688B74}" destId="{DCD3B353-FC6B-4D00-A251-7DADD113D07B}" srcOrd="7" destOrd="0" presId="urn:microsoft.com/office/officeart/2005/8/layout/default"/>
    <dgm:cxn modelId="{46BF489D-80D9-461A-B716-10FA679C651A}" type="presParOf" srcId="{5DB88411-7F4F-4311-AD32-F51258688B74}" destId="{A0C6DC8F-855B-4A82-A18E-3F5CFA28AB0A}" srcOrd="8" destOrd="0" presId="urn:microsoft.com/office/officeart/2005/8/layout/default"/>
    <dgm:cxn modelId="{2DB79532-E54E-4A07-9BC7-52D647FF50F4}" type="presParOf" srcId="{5DB88411-7F4F-4311-AD32-F51258688B74}" destId="{41A9FF36-EDFE-45B2-A988-31C6DAB6D753}" srcOrd="9" destOrd="0" presId="urn:microsoft.com/office/officeart/2005/8/layout/default"/>
    <dgm:cxn modelId="{DA417B9E-903F-4B3D-B6FB-BA3F1984952F}" type="presParOf" srcId="{5DB88411-7F4F-4311-AD32-F51258688B74}" destId="{D9C02F79-2A83-40AD-AA72-98271DCE314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F29C2-916E-455B-BD8C-7AF4A2D9DD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E29491A-C671-4F26-9E87-473FA6FE7A0D}">
      <dgm:prSet phldrT="[Text]"/>
      <dgm:spPr/>
      <dgm:t>
        <a:bodyPr/>
        <a:lstStyle/>
        <a:p>
          <a:r>
            <a:rPr lang="de-DE" dirty="0"/>
            <a:t>„holpriger“ Start in das Projekt</a:t>
          </a:r>
        </a:p>
      </dgm:t>
    </dgm:pt>
    <dgm:pt modelId="{0CD76D61-4712-4A76-938A-16800ABE35B4}" type="parTrans" cxnId="{7C513B25-33A2-4CF3-9992-D80E2844570E}">
      <dgm:prSet/>
      <dgm:spPr/>
      <dgm:t>
        <a:bodyPr/>
        <a:lstStyle/>
        <a:p>
          <a:endParaRPr lang="de-DE"/>
        </a:p>
      </dgm:t>
    </dgm:pt>
    <dgm:pt modelId="{7203F902-C67D-4CE7-AE10-A969DA0050B6}" type="sibTrans" cxnId="{7C513B25-33A2-4CF3-9992-D80E2844570E}">
      <dgm:prSet/>
      <dgm:spPr/>
      <dgm:t>
        <a:bodyPr/>
        <a:lstStyle/>
        <a:p>
          <a:endParaRPr lang="de-DE"/>
        </a:p>
      </dgm:t>
    </dgm:pt>
    <dgm:pt modelId="{6DDA107B-2A11-41EB-8F62-8F012C38745F}">
      <dgm:prSet phldrT="[Text]"/>
      <dgm:spPr/>
      <dgm:t>
        <a:bodyPr/>
        <a:lstStyle/>
        <a:p>
          <a:r>
            <a:rPr lang="de-DE" dirty="0"/>
            <a:t>Fehlende Vorkenntnisse (z.B. Programmierung)</a:t>
          </a:r>
        </a:p>
      </dgm:t>
    </dgm:pt>
    <dgm:pt modelId="{9838F5F2-F835-4564-9302-4A5153F509FC}" type="parTrans" cxnId="{BA416DEC-EE25-46CA-B533-E1945DD53FA0}">
      <dgm:prSet/>
      <dgm:spPr/>
      <dgm:t>
        <a:bodyPr/>
        <a:lstStyle/>
        <a:p>
          <a:endParaRPr lang="de-DE"/>
        </a:p>
      </dgm:t>
    </dgm:pt>
    <dgm:pt modelId="{B540DB40-8B88-42AB-83A2-6B4D617D5FEA}" type="sibTrans" cxnId="{BA416DEC-EE25-46CA-B533-E1945DD53FA0}">
      <dgm:prSet/>
      <dgm:spPr/>
      <dgm:t>
        <a:bodyPr/>
        <a:lstStyle/>
        <a:p>
          <a:endParaRPr lang="de-DE"/>
        </a:p>
      </dgm:t>
    </dgm:pt>
    <dgm:pt modelId="{034DF48A-8FC0-48DD-A819-02A2A523FF64}">
      <dgm:prSet phldrT="[Text]" phldr="1"/>
      <dgm:spPr/>
      <dgm:t>
        <a:bodyPr/>
        <a:lstStyle/>
        <a:p>
          <a:endParaRPr lang="de-DE" dirty="0"/>
        </a:p>
      </dgm:t>
    </dgm:pt>
    <dgm:pt modelId="{7F331A19-DB2A-40CF-8AD3-7031D282E449}" type="parTrans" cxnId="{DACC7D99-0AC3-4CA3-A656-5784CEC00FE2}">
      <dgm:prSet/>
      <dgm:spPr/>
      <dgm:t>
        <a:bodyPr/>
        <a:lstStyle/>
        <a:p>
          <a:endParaRPr lang="de-DE"/>
        </a:p>
      </dgm:t>
    </dgm:pt>
    <dgm:pt modelId="{61A088AF-179A-43B0-BEB8-6D32F1D168AA}" type="sibTrans" cxnId="{DACC7D99-0AC3-4CA3-A656-5784CEC00FE2}">
      <dgm:prSet/>
      <dgm:spPr/>
      <dgm:t>
        <a:bodyPr/>
        <a:lstStyle/>
        <a:p>
          <a:endParaRPr lang="de-DE"/>
        </a:p>
      </dgm:t>
    </dgm:pt>
    <dgm:pt modelId="{3D4E9C56-A157-4061-9A40-F0F7A5731F88}">
      <dgm:prSet phldrT="[Text]" phldr="1"/>
      <dgm:spPr/>
      <dgm:t>
        <a:bodyPr/>
        <a:lstStyle/>
        <a:p>
          <a:endParaRPr lang="de-DE" dirty="0"/>
        </a:p>
      </dgm:t>
    </dgm:pt>
    <dgm:pt modelId="{43AE4F95-82BA-4EEE-9F06-12399D9F0E81}" type="parTrans" cxnId="{830A86F6-772B-4772-B651-9CA3A2079224}">
      <dgm:prSet/>
      <dgm:spPr/>
      <dgm:t>
        <a:bodyPr/>
        <a:lstStyle/>
        <a:p>
          <a:endParaRPr lang="de-DE"/>
        </a:p>
      </dgm:t>
    </dgm:pt>
    <dgm:pt modelId="{14ED758C-1D42-46C2-A580-0E5D150E7DB9}" type="sibTrans" cxnId="{830A86F6-772B-4772-B651-9CA3A2079224}">
      <dgm:prSet/>
      <dgm:spPr/>
      <dgm:t>
        <a:bodyPr/>
        <a:lstStyle/>
        <a:p>
          <a:endParaRPr lang="de-DE"/>
        </a:p>
      </dgm:t>
    </dgm:pt>
    <dgm:pt modelId="{EA634CB4-05C4-494A-851F-C7C91394FBC8}" type="pres">
      <dgm:prSet presAssocID="{0CFF29C2-916E-455B-BD8C-7AF4A2D9DD8C}" presName="diagram" presStyleCnt="0">
        <dgm:presLayoutVars>
          <dgm:dir/>
          <dgm:resizeHandles val="exact"/>
        </dgm:presLayoutVars>
      </dgm:prSet>
      <dgm:spPr/>
    </dgm:pt>
    <dgm:pt modelId="{B6892588-2B88-4F11-98B8-E0FE6CB1D394}" type="pres">
      <dgm:prSet presAssocID="{6E29491A-C671-4F26-9E87-473FA6FE7A0D}" presName="node" presStyleLbl="node1" presStyleIdx="0" presStyleCnt="4">
        <dgm:presLayoutVars>
          <dgm:bulletEnabled val="1"/>
        </dgm:presLayoutVars>
      </dgm:prSet>
      <dgm:spPr/>
    </dgm:pt>
    <dgm:pt modelId="{8EB68540-430B-4AC6-A405-48063A0EA70A}" type="pres">
      <dgm:prSet presAssocID="{7203F902-C67D-4CE7-AE10-A969DA0050B6}" presName="sibTrans" presStyleCnt="0"/>
      <dgm:spPr/>
    </dgm:pt>
    <dgm:pt modelId="{34A69B72-E7B0-45A5-A379-DBA8B93FC64F}" type="pres">
      <dgm:prSet presAssocID="{6DDA107B-2A11-41EB-8F62-8F012C38745F}" presName="node" presStyleLbl="node1" presStyleIdx="1" presStyleCnt="4">
        <dgm:presLayoutVars>
          <dgm:bulletEnabled val="1"/>
        </dgm:presLayoutVars>
      </dgm:prSet>
      <dgm:spPr/>
    </dgm:pt>
    <dgm:pt modelId="{DEB366B5-1ADA-4495-8C99-8AED72C03788}" type="pres">
      <dgm:prSet presAssocID="{B540DB40-8B88-42AB-83A2-6B4D617D5FEA}" presName="sibTrans" presStyleCnt="0"/>
      <dgm:spPr/>
    </dgm:pt>
    <dgm:pt modelId="{CED45A26-88FE-44FC-8BCA-D380F57A0F65}" type="pres">
      <dgm:prSet presAssocID="{034DF48A-8FC0-48DD-A819-02A2A523FF64}" presName="node" presStyleLbl="node1" presStyleIdx="2" presStyleCnt="4">
        <dgm:presLayoutVars>
          <dgm:bulletEnabled val="1"/>
        </dgm:presLayoutVars>
      </dgm:prSet>
      <dgm:spPr/>
    </dgm:pt>
    <dgm:pt modelId="{31A54E81-DD5A-43D9-85A4-07B2278DAEC6}" type="pres">
      <dgm:prSet presAssocID="{61A088AF-179A-43B0-BEB8-6D32F1D168AA}" presName="sibTrans" presStyleCnt="0"/>
      <dgm:spPr/>
    </dgm:pt>
    <dgm:pt modelId="{403B6B97-3760-4CDE-9600-1B389707BEE3}" type="pres">
      <dgm:prSet presAssocID="{3D4E9C56-A157-4061-9A40-F0F7A5731F88}" presName="node" presStyleLbl="node1" presStyleIdx="3" presStyleCnt="4" custLinFactNeighborX="852">
        <dgm:presLayoutVars>
          <dgm:bulletEnabled val="1"/>
        </dgm:presLayoutVars>
      </dgm:prSet>
      <dgm:spPr/>
    </dgm:pt>
  </dgm:ptLst>
  <dgm:cxnLst>
    <dgm:cxn modelId="{7C513B25-33A2-4CF3-9992-D80E2844570E}" srcId="{0CFF29C2-916E-455B-BD8C-7AF4A2D9DD8C}" destId="{6E29491A-C671-4F26-9E87-473FA6FE7A0D}" srcOrd="0" destOrd="0" parTransId="{0CD76D61-4712-4A76-938A-16800ABE35B4}" sibTransId="{7203F902-C67D-4CE7-AE10-A969DA0050B6}"/>
    <dgm:cxn modelId="{FC413D30-9A3C-4D91-99CE-A63F3E20D145}" type="presOf" srcId="{3D4E9C56-A157-4061-9A40-F0F7A5731F88}" destId="{403B6B97-3760-4CDE-9600-1B389707BEE3}" srcOrd="0" destOrd="0" presId="urn:microsoft.com/office/officeart/2005/8/layout/default"/>
    <dgm:cxn modelId="{AB0AF53B-B81E-43B6-8941-2A4CDEA0BB17}" type="presOf" srcId="{034DF48A-8FC0-48DD-A819-02A2A523FF64}" destId="{CED45A26-88FE-44FC-8BCA-D380F57A0F65}" srcOrd="0" destOrd="0" presId="urn:microsoft.com/office/officeart/2005/8/layout/default"/>
    <dgm:cxn modelId="{F208836F-804E-40FB-8B09-0AAFB62F93B9}" type="presOf" srcId="{6DDA107B-2A11-41EB-8F62-8F012C38745F}" destId="{34A69B72-E7B0-45A5-A379-DBA8B93FC64F}" srcOrd="0" destOrd="0" presId="urn:microsoft.com/office/officeart/2005/8/layout/default"/>
    <dgm:cxn modelId="{DACC7D99-0AC3-4CA3-A656-5784CEC00FE2}" srcId="{0CFF29C2-916E-455B-BD8C-7AF4A2D9DD8C}" destId="{034DF48A-8FC0-48DD-A819-02A2A523FF64}" srcOrd="2" destOrd="0" parTransId="{7F331A19-DB2A-40CF-8AD3-7031D282E449}" sibTransId="{61A088AF-179A-43B0-BEB8-6D32F1D168AA}"/>
    <dgm:cxn modelId="{A77976A8-B469-4B46-8B7E-39E467E9B800}" type="presOf" srcId="{0CFF29C2-916E-455B-BD8C-7AF4A2D9DD8C}" destId="{EA634CB4-05C4-494A-851F-C7C91394FBC8}" srcOrd="0" destOrd="0" presId="urn:microsoft.com/office/officeart/2005/8/layout/default"/>
    <dgm:cxn modelId="{EC12BBC4-8D84-4E6E-B388-FDCB6C66A723}" type="presOf" srcId="{6E29491A-C671-4F26-9E87-473FA6FE7A0D}" destId="{B6892588-2B88-4F11-98B8-E0FE6CB1D394}" srcOrd="0" destOrd="0" presId="urn:microsoft.com/office/officeart/2005/8/layout/default"/>
    <dgm:cxn modelId="{BA416DEC-EE25-46CA-B533-E1945DD53FA0}" srcId="{0CFF29C2-916E-455B-BD8C-7AF4A2D9DD8C}" destId="{6DDA107B-2A11-41EB-8F62-8F012C38745F}" srcOrd="1" destOrd="0" parTransId="{9838F5F2-F835-4564-9302-4A5153F509FC}" sibTransId="{B540DB40-8B88-42AB-83A2-6B4D617D5FEA}"/>
    <dgm:cxn modelId="{830A86F6-772B-4772-B651-9CA3A2079224}" srcId="{0CFF29C2-916E-455B-BD8C-7AF4A2D9DD8C}" destId="{3D4E9C56-A157-4061-9A40-F0F7A5731F88}" srcOrd="3" destOrd="0" parTransId="{43AE4F95-82BA-4EEE-9F06-12399D9F0E81}" sibTransId="{14ED758C-1D42-46C2-A580-0E5D150E7DB9}"/>
    <dgm:cxn modelId="{5240BB0B-067F-40C5-9044-8DF806141A37}" type="presParOf" srcId="{EA634CB4-05C4-494A-851F-C7C91394FBC8}" destId="{B6892588-2B88-4F11-98B8-E0FE6CB1D394}" srcOrd="0" destOrd="0" presId="urn:microsoft.com/office/officeart/2005/8/layout/default"/>
    <dgm:cxn modelId="{04529F14-46D5-4434-8709-97E5409EE494}" type="presParOf" srcId="{EA634CB4-05C4-494A-851F-C7C91394FBC8}" destId="{8EB68540-430B-4AC6-A405-48063A0EA70A}" srcOrd="1" destOrd="0" presId="urn:microsoft.com/office/officeart/2005/8/layout/default"/>
    <dgm:cxn modelId="{0E6B561A-EEF8-4E0F-8451-4BF17EDF0262}" type="presParOf" srcId="{EA634CB4-05C4-494A-851F-C7C91394FBC8}" destId="{34A69B72-E7B0-45A5-A379-DBA8B93FC64F}" srcOrd="2" destOrd="0" presId="urn:microsoft.com/office/officeart/2005/8/layout/default"/>
    <dgm:cxn modelId="{8D0847AA-7EB3-48B8-BBF8-6A72512624FA}" type="presParOf" srcId="{EA634CB4-05C4-494A-851F-C7C91394FBC8}" destId="{DEB366B5-1ADA-4495-8C99-8AED72C03788}" srcOrd="3" destOrd="0" presId="urn:microsoft.com/office/officeart/2005/8/layout/default"/>
    <dgm:cxn modelId="{7B42B944-8B8F-417A-BEF4-D7481D9DE7ED}" type="presParOf" srcId="{EA634CB4-05C4-494A-851F-C7C91394FBC8}" destId="{CED45A26-88FE-44FC-8BCA-D380F57A0F65}" srcOrd="4" destOrd="0" presId="urn:microsoft.com/office/officeart/2005/8/layout/default"/>
    <dgm:cxn modelId="{351F1FAA-05AD-4F7A-A10D-AD57CB8C2003}" type="presParOf" srcId="{EA634CB4-05C4-494A-851F-C7C91394FBC8}" destId="{31A54E81-DD5A-43D9-85A4-07B2278DAEC6}" srcOrd="5" destOrd="0" presId="urn:microsoft.com/office/officeart/2005/8/layout/default"/>
    <dgm:cxn modelId="{11E10F46-A38C-4C46-9226-269DDCAF064E}" type="presParOf" srcId="{EA634CB4-05C4-494A-851F-C7C91394FBC8}" destId="{403B6B97-3760-4CDE-9600-1B389707BE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DC87E-E529-4183-BC54-99896CD46A1E}">
      <dsp:nvSpPr>
        <dsp:cNvPr id="0" name=""/>
        <dsp:cNvSpPr/>
      </dsp:nvSpPr>
      <dsp:spPr>
        <a:xfrm>
          <a:off x="405218" y="380"/>
          <a:ext cx="2070166" cy="1242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Programmierung mit Arduino DIE</a:t>
          </a:r>
          <a:endParaRPr lang="en-US" sz="1800" kern="1200"/>
        </a:p>
      </dsp:txBody>
      <dsp:txXfrm>
        <a:off x="405218" y="380"/>
        <a:ext cx="2070166" cy="1242099"/>
      </dsp:txXfrm>
    </dsp:sp>
    <dsp:sp modelId="{C737691B-E078-4934-8593-FC9C134EABEA}">
      <dsp:nvSpPr>
        <dsp:cNvPr id="0" name=""/>
        <dsp:cNvSpPr/>
      </dsp:nvSpPr>
      <dsp:spPr>
        <a:xfrm>
          <a:off x="2682401" y="380"/>
          <a:ext cx="2070166" cy="1242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3D-Konstruieren mit Autodesk Fusion 360 und Catia</a:t>
          </a:r>
          <a:endParaRPr lang="en-US" sz="1800" kern="1200" dirty="0"/>
        </a:p>
      </dsp:txBody>
      <dsp:txXfrm>
        <a:off x="2682401" y="380"/>
        <a:ext cx="2070166" cy="1242099"/>
      </dsp:txXfrm>
    </dsp:sp>
    <dsp:sp modelId="{DFB42D5C-ED74-47D3-9E92-B9D68BB4D119}">
      <dsp:nvSpPr>
        <dsp:cNvPr id="0" name=""/>
        <dsp:cNvSpPr/>
      </dsp:nvSpPr>
      <dsp:spPr>
        <a:xfrm>
          <a:off x="405218" y="1449496"/>
          <a:ext cx="2070166" cy="1242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Slicen von 3D Modellen</a:t>
          </a:r>
          <a:endParaRPr lang="en-US" sz="1800" kern="1200"/>
        </a:p>
      </dsp:txBody>
      <dsp:txXfrm>
        <a:off x="405218" y="1449496"/>
        <a:ext cx="2070166" cy="1242099"/>
      </dsp:txXfrm>
    </dsp:sp>
    <dsp:sp modelId="{8DE46777-2ADC-4F74-8D35-871F4D4A70A8}">
      <dsp:nvSpPr>
        <dsp:cNvPr id="0" name=""/>
        <dsp:cNvSpPr/>
      </dsp:nvSpPr>
      <dsp:spPr>
        <a:xfrm>
          <a:off x="2682401" y="1449496"/>
          <a:ext cx="2070166" cy="1242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Schaltplanerstellung</a:t>
          </a:r>
          <a:endParaRPr lang="en-US" sz="1800" kern="1200"/>
        </a:p>
      </dsp:txBody>
      <dsp:txXfrm>
        <a:off x="2682401" y="1449496"/>
        <a:ext cx="2070166" cy="1242099"/>
      </dsp:txXfrm>
    </dsp:sp>
    <dsp:sp modelId="{A0C6DC8F-855B-4A82-A18E-3F5CFA28AB0A}">
      <dsp:nvSpPr>
        <dsp:cNvPr id="0" name=""/>
        <dsp:cNvSpPr/>
      </dsp:nvSpPr>
      <dsp:spPr>
        <a:xfrm>
          <a:off x="405218" y="2898613"/>
          <a:ext cx="2070166" cy="1242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Aufbau und Funktionsweise von Sensoren</a:t>
          </a:r>
          <a:endParaRPr lang="en-US" sz="1800" kern="1200"/>
        </a:p>
      </dsp:txBody>
      <dsp:txXfrm>
        <a:off x="405218" y="2898613"/>
        <a:ext cx="2070166" cy="1242099"/>
      </dsp:txXfrm>
    </dsp:sp>
    <dsp:sp modelId="{D9C02F79-2A83-40AD-AA72-98271DCE314C}">
      <dsp:nvSpPr>
        <dsp:cNvPr id="0" name=""/>
        <dsp:cNvSpPr/>
      </dsp:nvSpPr>
      <dsp:spPr>
        <a:xfrm>
          <a:off x="2682401" y="2898613"/>
          <a:ext cx="2070166" cy="1242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Zeitmanagement    </a:t>
          </a:r>
          <a:endParaRPr lang="en-US" sz="1800" kern="1200"/>
        </a:p>
      </dsp:txBody>
      <dsp:txXfrm>
        <a:off x="2682401" y="2898613"/>
        <a:ext cx="2070166" cy="1242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92588-2B88-4F11-98B8-E0FE6CB1D394}">
      <dsp:nvSpPr>
        <dsp:cNvPr id="0" name=""/>
        <dsp:cNvSpPr/>
      </dsp:nvSpPr>
      <dsp:spPr>
        <a:xfrm>
          <a:off x="534" y="480526"/>
          <a:ext cx="2083752" cy="125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„holpriger“ Start in das Projekt</a:t>
          </a:r>
        </a:p>
      </dsp:txBody>
      <dsp:txXfrm>
        <a:off x="534" y="480526"/>
        <a:ext cx="2083752" cy="1250251"/>
      </dsp:txXfrm>
    </dsp:sp>
    <dsp:sp modelId="{34A69B72-E7B0-45A5-A379-DBA8B93FC64F}">
      <dsp:nvSpPr>
        <dsp:cNvPr id="0" name=""/>
        <dsp:cNvSpPr/>
      </dsp:nvSpPr>
      <dsp:spPr>
        <a:xfrm>
          <a:off x="2292661" y="480526"/>
          <a:ext cx="2083752" cy="125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Fehlende Vorkenntnisse (z.B. Programmierung)</a:t>
          </a:r>
        </a:p>
      </dsp:txBody>
      <dsp:txXfrm>
        <a:off x="2292661" y="480526"/>
        <a:ext cx="2083752" cy="1250251"/>
      </dsp:txXfrm>
    </dsp:sp>
    <dsp:sp modelId="{CED45A26-88FE-44FC-8BCA-D380F57A0F65}">
      <dsp:nvSpPr>
        <dsp:cNvPr id="0" name=""/>
        <dsp:cNvSpPr/>
      </dsp:nvSpPr>
      <dsp:spPr>
        <a:xfrm>
          <a:off x="534" y="1939153"/>
          <a:ext cx="2083752" cy="125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 dirty="0"/>
        </a:p>
      </dsp:txBody>
      <dsp:txXfrm>
        <a:off x="534" y="1939153"/>
        <a:ext cx="2083752" cy="1250251"/>
      </dsp:txXfrm>
    </dsp:sp>
    <dsp:sp modelId="{403B6B97-3760-4CDE-9600-1B389707BEE3}">
      <dsp:nvSpPr>
        <dsp:cNvPr id="0" name=""/>
        <dsp:cNvSpPr/>
      </dsp:nvSpPr>
      <dsp:spPr>
        <a:xfrm>
          <a:off x="2293195" y="1939153"/>
          <a:ext cx="2083752" cy="125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 dirty="0"/>
        </a:p>
      </dsp:txBody>
      <dsp:txXfrm>
        <a:off x="2293195" y="1939153"/>
        <a:ext cx="2083752" cy="125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844A-458F-4C22-A6B6-8BB7A701EF48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1D7D4-FB0A-4142-9AED-A41F252B7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21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80B31-948C-48B1-99FA-F15961B67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50FC17-2B2C-4B46-B395-BE38EACE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3A449-CC65-4651-BBAB-36FC2130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8852-D086-4897-A389-D0B381114193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12C703-CA0E-40C0-86E9-57FBBD79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A6CA31-4DE5-4728-BE55-57DE5640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79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7F27B-504D-4A1B-BB78-3038B006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7C1CC6-BB9F-4E63-B2B8-8D0614E6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9E652C-A526-4D66-87C0-C25C6D26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A3-E95D-44AD-84F0-D248C1D9EA37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A261F-924D-4AF9-A69F-232D9485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88845F-9739-451A-A4AD-F0F0D822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13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6218C0C-EAA6-4E9E-A711-CF4DF7A8D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4E95CE-6D63-489B-A573-34B3EC4CA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97DA95-BD7B-4ADA-B926-8DF9D35F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254-F376-49EE-A398-0272788C70D7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63F036-B58B-4938-8B28-9F1B9E24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97F7F9-227B-45E1-9C1A-DB666863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59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6E634-6F3A-4984-94EE-E5E275BC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56418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62B92-7E9D-4AEF-968A-326DB59A9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5A3F0D-05B6-409E-847F-985D2441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4793-5309-4E00-AFF1-947CCDB1C352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3126D2-C017-4E55-B976-F257C493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6D85E-0096-4719-A0D6-72446D88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68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74958-448A-4FE0-A178-E73B22FB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6DA41-A81B-467C-AFDA-442BDD8B8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CBCB4E-E867-48D1-997A-B735F203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3AB-38F2-4941-A68D-9859D221D6C1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FC6D10-A1BC-496B-8042-E9DEA345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0D6826-0013-45EE-AA18-2876B80A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02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2E43D-36C9-4210-817E-13F8B356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C0FBE1-4509-4E48-A735-DC643E5BC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8888B0-6A6C-4F9E-A085-B9C9280F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C777A3-DDD5-4769-85B1-5173685B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6F36-9AA7-48E6-BE59-1356BE35147A}" type="datetime1">
              <a:rPr lang="de-DE" smtClean="0"/>
              <a:t>25.01.2022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53E8E1-915C-476D-9704-27D8B68F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B634C6-1162-4822-8614-4A194FBE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15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5DE73-CCA3-4E36-8B57-43DE35E3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7948F7-CD2E-4673-A03B-D0EEEF910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E75AD2-EA56-4D3A-8A07-43D30AC87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B0620E-7396-4F9B-AFFD-260C49C48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5E6046-40FE-4DBE-8564-EF4543CAF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52E745-78F9-4FB5-9A5E-AFA2D52E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0280-D6DF-448E-AE5D-E77227FD35B9}" type="datetime1">
              <a:rPr lang="de-DE" smtClean="0"/>
              <a:t>25.01.2022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F018C7-EAF5-4FC8-B88B-A9499181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A4FF418-6708-422A-99E6-718B28BB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09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32557-0E2A-4AB5-A465-6A69515E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262560-7E49-4195-80B9-58C99FA4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DC40-0F92-48AF-8AB4-2DC695A115F2}" type="datetime1">
              <a:rPr lang="de-DE" smtClean="0"/>
              <a:t>25.01.2022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8B4E20-134D-4C6F-A675-C8327BF6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E9C739-E698-46DE-AE16-2058470D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85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DE6CF8-60F2-4459-A548-861735CE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7BC-C635-4BF1-B952-4B45C999086E}" type="datetime1">
              <a:rPr lang="de-DE" smtClean="0"/>
              <a:t>25.01.2022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DFA170-1266-4A9F-AC55-AC1AE2C9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294724-F24C-4B9B-A414-1EE45679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51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EE2EF-EDE7-4D6C-9D9F-FE7DC3BF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C6811-E721-444B-B6D4-66414B4B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0500DE-BAC6-4648-A3CE-E1036C858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1A0A65-23F0-4302-9FCF-34B869D7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8633-814B-4835-8265-1CE08CFD5778}" type="datetime1">
              <a:rPr lang="de-DE" smtClean="0"/>
              <a:t>25.01.2022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C5508E-FDC2-49FC-B609-497C7F76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A7521E-6F70-4EBF-9AC0-7AE9D778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19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34EBF-ED92-43BC-B550-14567010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BF8DF2-532C-4316-8956-1C9AF8BE5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5F9897-CA7B-42E2-B7C7-3BE20FE4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6E0352-B842-4C6D-A7B0-717DC58C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9E91-6914-482B-9B57-240DD26E3BF9}" type="datetime1">
              <a:rPr lang="de-DE" smtClean="0"/>
              <a:t>25.01.2022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9554D7-918D-49CC-86D3-F50F0257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C443CA-8590-4094-89E9-9867C0BD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7E21881-B7CA-4471-A640-68C7D9A2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904C02-12B8-44C0-AAFC-DEB02211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1CF14-62BA-4DF1-B0D6-11B199D9A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F369-A40F-4865-B5B4-CF9EAB2C7A84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8A0AFF-AF6F-441D-AEC4-54AF9AC23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Nils Walte und Christoph Pohl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60BAD-A813-4E3E-97BD-25395388A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2534-7966-4CBB-B8CB-CC7082EE63D5}" type="slidenum">
              <a:rPr lang="de-DE" smtClean="0"/>
              <a:t>‹Nr.›</a:t>
            </a:fld>
            <a:endParaRPr lang="de-DE"/>
          </a:p>
        </p:txBody>
      </p:sp>
      <p:pic>
        <p:nvPicPr>
          <p:cNvPr id="1028" name="Picture 4" descr="https://bbs2wob.de/iserv/logo/logo.png">
            <a:extLst>
              <a:ext uri="{FF2B5EF4-FFF2-40B4-BE49-F238E27FC236}">
                <a16:creationId xmlns:a16="http://schemas.microsoft.com/office/drawing/2014/main" id="{01F159E1-1D4E-4BDE-946D-36CC41C96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76" y="365125"/>
            <a:ext cx="1547724" cy="8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260375-FA56-42A4-A3A8-3029B78C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7641"/>
            <a:ext cx="9144000" cy="2330002"/>
          </a:xfrm>
        </p:spPr>
        <p:txBody>
          <a:bodyPr>
            <a:normAutofit/>
          </a:bodyPr>
          <a:lstStyle/>
          <a:p>
            <a:r>
              <a:rPr lang="de-DE" sz="5400"/>
              <a:t>Projektdokumentation F1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09FF8-D634-4D4F-BCD2-A0B3E4ABD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0165"/>
            <a:ext cx="9144000" cy="1279432"/>
          </a:xfrm>
        </p:spPr>
        <p:txBody>
          <a:bodyPr>
            <a:normAutofit/>
          </a:bodyPr>
          <a:lstStyle/>
          <a:p>
            <a:r>
              <a:rPr lang="de-DE"/>
              <a:t>Nick Wehlauer, Cedric Gust, Nick Mathias</a:t>
            </a:r>
          </a:p>
        </p:txBody>
      </p: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8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7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416A1FC-6197-425F-BDC6-7CBB7E57A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685990-4336-4E29-93E8-46760E2A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686F36-9AA7-48E6-BE59-1356BE35147A}" type="datetime1">
              <a:rPr lang="de-D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25.01.2022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D97390-BFD1-4CA7-9E17-127C5075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de-D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0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F5DA8E-91E9-4694-9CBA-A6F68146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429E2DD5-2822-4A1B-B4DA-2CD596FD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C45A3-C735-4836-AF52-E7277929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62" y="3016145"/>
            <a:ext cx="4740477" cy="1193856"/>
          </a:xfrm>
        </p:spPr>
        <p:txBody>
          <a:bodyPr>
            <a:normAutofit/>
          </a:bodyPr>
          <a:lstStyle/>
          <a:p>
            <a:r>
              <a:rPr lang="de-DE" sz="4000" b="1" dirty="0"/>
              <a:t>5. Funktionalität</a:t>
            </a:r>
            <a:endParaRPr lang="de-DE" sz="3700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0341F-4478-4BDB-8933-DDC53312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982534-7966-4CBB-B8CB-CC7082EE63D5}" type="slidenum"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442921-9F4C-4205-B32D-E0EDFB71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FF44793-5309-4E00-AFF1-947CCDB1C352}" type="datetime1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25.01.2022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121521-4D91-4739-9484-76A3D8DE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21" y="1793225"/>
            <a:ext cx="4352921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BF9C6-37ED-4612-A537-BC474B84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6. Fazit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08626FE-4FAF-4E77-B3C3-8CFAE5154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24658"/>
            <a:ext cx="5157787" cy="823912"/>
          </a:xfrm>
        </p:spPr>
        <p:txBody>
          <a:bodyPr>
            <a:normAutofit/>
          </a:bodyPr>
          <a:lstStyle/>
          <a:p>
            <a:r>
              <a:rPr lang="de-DE" sz="3600" i="1" dirty="0"/>
              <a:t>erlernte Kompetenzen</a:t>
            </a:r>
          </a:p>
        </p:txBody>
      </p:sp>
      <p:graphicFrame>
        <p:nvGraphicFramePr>
          <p:cNvPr id="12" name="Inhaltsplatzhalter 7">
            <a:extLst>
              <a:ext uri="{FF2B5EF4-FFF2-40B4-BE49-F238E27FC236}">
                <a16:creationId xmlns:a16="http://schemas.microsoft.com/office/drawing/2014/main" id="{EAABA7A3-7FAB-4972-A5CE-7C10B314464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048570"/>
          <a:ext cx="5157787" cy="414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DB79BB-F0A2-4D9B-B6A6-6578041C1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24658"/>
            <a:ext cx="5183188" cy="823912"/>
          </a:xfrm>
        </p:spPr>
        <p:txBody>
          <a:bodyPr>
            <a:normAutofit/>
          </a:bodyPr>
          <a:lstStyle/>
          <a:p>
            <a:r>
              <a:rPr lang="de-DE" sz="3600" i="1" dirty="0"/>
              <a:t>Schwierigkeiten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071B75-A9A5-4274-A9E5-94AAA5A4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4793-5309-4E00-AFF1-947CCDB1C352}" type="datetime1">
              <a:rPr lang="de-DE" smtClean="0"/>
              <a:t>25.01.2022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020093-0E31-4E0D-ADB3-D7B8E83E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534-7966-4CBB-B8CB-CC7082EE63D5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713283A5-8E89-4688-B03C-0036C4ADC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680846"/>
              </p:ext>
            </p:extLst>
          </p:nvPr>
        </p:nvGraphicFramePr>
        <p:xfrm>
          <a:off x="6165848" y="1543966"/>
          <a:ext cx="4376948" cy="366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016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10A5C-824A-4D41-A1C9-DB27C48D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31" y="1384685"/>
            <a:ext cx="4121975" cy="4084820"/>
          </a:xfrm>
        </p:spPr>
        <p:txBody>
          <a:bodyPr>
            <a:normAutofit/>
          </a:bodyPr>
          <a:lstStyle/>
          <a:p>
            <a:r>
              <a:rPr lang="de-DE" sz="4000"/>
              <a:t>Inhaltsverzeichnis	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139937-FF72-463A-8CD1-5AFF723B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3D3D89-4F51-48B9-9B16-40042D8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de-DE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618D7F-87E3-4E2D-A546-1AA9C1E6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FF44793-5309-4E00-AFF1-947CCDB1C352}" type="datetime1">
              <a:rPr lang="de-DE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25.01.2022</a:t>
            </a:fld>
            <a:endParaRPr lang="de-DE" sz="140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65521B-3AFA-45E0-B4C4-C6ED089C8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891540"/>
            <a:ext cx="6096000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D887A6B-EDBD-4CB5-B5FB-BA900F72A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478" y="1384686"/>
            <a:ext cx="4935239" cy="4084819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/>
              <a:t>Hintergrund des Projekts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Ausgangssituation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Planung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Durchführung  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Funktionalität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Fazit</a:t>
            </a:r>
          </a:p>
          <a:p>
            <a:pPr marL="457200" indent="-457200">
              <a:buFont typeface="+mj-lt"/>
              <a:buAutoNum type="arabicPeriod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19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68553F-07FE-48EA-B4B8-4103F36B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31" y="1384685"/>
            <a:ext cx="4121975" cy="4084820"/>
          </a:xfrm>
        </p:spPr>
        <p:txBody>
          <a:bodyPr>
            <a:normAutofit/>
          </a:bodyPr>
          <a:lstStyle/>
          <a:p>
            <a:r>
              <a:rPr lang="de-DE" sz="4000" b="1"/>
              <a:t>1. Hintergrund des Projekts</a:t>
            </a:r>
            <a:endParaRPr lang="de-DE" sz="4000" i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39937-FF72-463A-8CD1-5AFF723B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DA0A23-8229-4CB7-BD2A-34D7AB94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de-DE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0C0DE1-E111-47EB-B084-896CA8C7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FF44793-5309-4E00-AFF1-947CCDB1C352}" type="datetime1">
              <a:rPr lang="de-DE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25.01.2022</a:t>
            </a:fld>
            <a:endParaRPr lang="de-DE" sz="14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65521B-3AFA-45E0-B4C4-C6ED089C8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891540"/>
            <a:ext cx="6096000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8F8E6-B24A-4322-9952-E46500ADE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478" y="1384686"/>
            <a:ext cx="4935239" cy="4084819"/>
          </a:xfrm>
        </p:spPr>
        <p:txBody>
          <a:bodyPr anchor="ctr">
            <a:normAutofit/>
          </a:bodyPr>
          <a:lstStyle/>
          <a:p>
            <a:endParaRPr lang="de-DE"/>
          </a:p>
          <a:p>
            <a:r>
              <a:rPr lang="de-DE"/>
              <a:t>Einführung in die Digitalisierung </a:t>
            </a:r>
          </a:p>
          <a:p>
            <a:r>
              <a:rPr lang="de-DE"/>
              <a:t>Ausgangsbasis: T1 Stifthalter </a:t>
            </a:r>
          </a:p>
          <a:p>
            <a:r>
              <a:rPr lang="de-DE"/>
              <a:t>Entwicklung verschiedener Kompetenzen z.B. Elektrotechnik</a:t>
            </a:r>
          </a:p>
          <a:p>
            <a:r>
              <a:rPr lang="de-DE"/>
              <a:t>Förderung der Teamarbeit</a:t>
            </a:r>
          </a:p>
          <a:p>
            <a:r>
              <a:rPr lang="de-DE"/>
              <a:t>Anregung der Kreativität</a:t>
            </a:r>
          </a:p>
          <a:p>
            <a:r>
              <a:rPr lang="de-DE"/>
              <a:t>Vorbereitung auf Projektarbeit</a:t>
            </a:r>
          </a:p>
          <a:p>
            <a:r>
              <a:rPr lang="de-DE"/>
              <a:t>Plattform: xplore-dna.net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58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5E8D06-DF55-43E7-9CF6-CFA00D2D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A506D8-18BB-4C6F-8AFD-8177E6119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1EF2A6-B365-4B4C-8F12-33A1359F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93856"/>
          </a:xfrm>
        </p:spPr>
        <p:txBody>
          <a:bodyPr>
            <a:normAutofit/>
          </a:bodyPr>
          <a:lstStyle/>
          <a:p>
            <a:r>
              <a:rPr lang="de-DE" sz="4000" b="1"/>
              <a:t>2. Ausgangssituation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F3FEB0-1BE0-4D3B-B9E4-BA133B4C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de-DE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A07FF-0A96-474F-995C-0F539183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FF44793-5309-4E00-AFF1-947CCDB1C352}" type="datetime1">
              <a:rPr lang="de-DE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25.01.2022</a:t>
            </a:fld>
            <a:endParaRPr lang="de-DE" sz="1400">
              <a:solidFill>
                <a:srgbClr val="FFFFFF"/>
              </a:solidFill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241BFD4-6FC4-4618-9C0E-4D443DF7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2" y="2408844"/>
            <a:ext cx="5067294" cy="3391224"/>
          </a:xfrm>
        </p:spPr>
        <p:txBody>
          <a:bodyPr>
            <a:normAutofit/>
          </a:bodyPr>
          <a:lstStyle/>
          <a:p>
            <a:r>
              <a:rPr lang="de-DE"/>
              <a:t>T1 Set bestehend aus:</a:t>
            </a:r>
          </a:p>
          <a:p>
            <a:pPr lvl="1">
              <a:buClr>
                <a:schemeClr val="tx1"/>
              </a:buClr>
              <a:buFont typeface="Bahnschrift Light Condensed" panose="020B0502040204020203" pitchFamily="34" charset="0"/>
              <a:buChar char="›"/>
            </a:pPr>
            <a:r>
              <a:rPr lang="de-DE" sz="2000"/>
              <a:t>T1 Stifthalter </a:t>
            </a:r>
          </a:p>
          <a:p>
            <a:pPr lvl="1">
              <a:buClr>
                <a:schemeClr val="tx1"/>
              </a:buClr>
              <a:buFont typeface="Bahnschrift Light Condensed" panose="020B0502040204020203" pitchFamily="34" charset="0"/>
              <a:buChar char="›"/>
            </a:pPr>
            <a:r>
              <a:rPr lang="de-DE" sz="2000"/>
              <a:t>Elektronikkomponenten wie z.B. dem ESP32</a:t>
            </a:r>
          </a:p>
          <a:p>
            <a:pPr lvl="1">
              <a:buClr>
                <a:schemeClr val="tx1"/>
              </a:buClr>
              <a:buFont typeface="Bahnschrift Light Condensed" panose="020B0502040204020203" pitchFamily="34" charset="0"/>
              <a:buChar char="›"/>
            </a:pPr>
            <a:r>
              <a:rPr lang="de-DE" sz="2000"/>
              <a:t>Elektronikzubehör wie z.B. Jump-/Wirekabel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de-DE" sz="2000"/>
          </a:p>
          <a:p>
            <a:pPr>
              <a:buClr>
                <a:schemeClr val="tx1"/>
              </a:buClr>
            </a:pPr>
            <a:r>
              <a:rPr lang="de-DE"/>
              <a:t>zusätzlich benötigt:</a:t>
            </a:r>
          </a:p>
          <a:p>
            <a:pPr lvl="1">
              <a:buClr>
                <a:schemeClr val="tx1"/>
              </a:buClr>
              <a:buFont typeface="Bahnschrift Light Condensed" panose="020B0502040204020203" pitchFamily="34" charset="0"/>
              <a:buChar char="›"/>
            </a:pPr>
            <a:r>
              <a:rPr lang="de-DE" sz="2000"/>
              <a:t>Computer</a:t>
            </a:r>
          </a:p>
          <a:p>
            <a:pPr lvl="1">
              <a:buClr>
                <a:schemeClr val="tx1"/>
              </a:buClr>
              <a:buFont typeface="Bahnschrift Light Condensed" panose="020B0502040204020203" pitchFamily="34" charset="0"/>
              <a:buChar char="›"/>
            </a:pPr>
            <a:r>
              <a:rPr lang="de-DE" sz="2000"/>
              <a:t>datenfähiges Micro-USB Kabel</a:t>
            </a:r>
          </a:p>
          <a:p>
            <a:pPr lvl="1">
              <a:buClr>
                <a:schemeClr val="tx1"/>
              </a:buClr>
              <a:buFont typeface="Bahnschrift Light Condensed" panose="020B0502040204020203" pitchFamily="34" charset="0"/>
              <a:buChar char="›"/>
            </a:pPr>
            <a:r>
              <a:rPr lang="de-DE" sz="2000"/>
              <a:t>Software Arduino IDE oder Ardublockly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de-DE" sz="2000"/>
          </a:p>
          <a:p>
            <a:pPr marL="457200" lvl="1" indent="0">
              <a:buClr>
                <a:schemeClr val="tx1"/>
              </a:buClr>
              <a:buNone/>
            </a:pPr>
            <a:endParaRPr lang="de-DE" sz="2000"/>
          </a:p>
          <a:p>
            <a:pPr lvl="1">
              <a:buFont typeface="Wingdings" panose="05000000000000000000" pitchFamily="2" charset="2"/>
              <a:buChar char="§"/>
            </a:pPr>
            <a:endParaRPr lang="de-DE" sz="20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DCE1EA-D75C-407F-B566-7F9E82B3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760" y="1581912"/>
            <a:ext cx="4287229" cy="35155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478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E94FB2-5B5C-4EF3-BFF1-BC7788E8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de-DE" sz="4000" b="1"/>
              <a:t>2. Ausgangssituation </a:t>
            </a:r>
            <a:br>
              <a:rPr lang="de-DE" sz="4000" b="1"/>
            </a:br>
            <a:r>
              <a:rPr lang="de-DE" sz="4000" i="1"/>
              <a:t>Der ESP32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6297F3-9B4C-4D2E-9653-79774019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de-DE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504551-A1C0-4A95-A539-BF8514D6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FF44793-5309-4E00-AFF1-947CCDB1C352}" type="datetime1">
              <a:rPr lang="de-DE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25.01.2022</a:t>
            </a:fld>
            <a:endParaRPr lang="de-DE" sz="14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7837E0-55A9-409B-A789-B7C61BDF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r>
              <a:rPr lang="de-DE" dirty="0"/>
              <a:t>Microcontroller </a:t>
            </a:r>
          </a:p>
          <a:p>
            <a:r>
              <a:rPr lang="de-DE" dirty="0"/>
              <a:t>Steuerung und Vernetzung von z.B. Sensoren</a:t>
            </a:r>
          </a:p>
          <a:p>
            <a:r>
              <a:rPr lang="en-GB" b="1"/>
              <a:t>Kenndaten</a:t>
            </a:r>
            <a:r>
              <a:rPr lang="en-GB" b="1" dirty="0"/>
              <a:t>:</a:t>
            </a:r>
            <a:endParaRPr lang="de-DE" b="1" dirty="0"/>
          </a:p>
          <a:p>
            <a:pPr lvl="1">
              <a:buFont typeface="Bahnschrift Light Condensed" panose="020B0502040204020203" pitchFamily="34" charset="0"/>
              <a:buChar char="›"/>
            </a:pPr>
            <a:r>
              <a:rPr lang="de-DE" sz="2000"/>
              <a:t>Betriebsspannung 3,3 V oder 5,0 V</a:t>
            </a:r>
          </a:p>
          <a:p>
            <a:pPr lvl="1">
              <a:buFont typeface="Bahnschrift Light Condensed" panose="020B0502040204020203" pitchFamily="34" charset="0"/>
              <a:buChar char="›"/>
            </a:pPr>
            <a:r>
              <a:rPr lang="de-DE" sz="2000"/>
              <a:t>Betriebstemperaturbereich: –40°C to bis 125°C</a:t>
            </a:r>
          </a:p>
          <a:p>
            <a:pPr lvl="1">
              <a:buFont typeface="Bahnschrift Light Condensed" panose="020B0502040204020203" pitchFamily="34" charset="0"/>
              <a:buChar char="›"/>
            </a:pPr>
            <a:r>
              <a:rPr lang="de-DE" sz="2000"/>
              <a:t>RAM (Arbeitsspeicher): 512 Kilobyte</a:t>
            </a:r>
          </a:p>
          <a:p>
            <a:pPr lvl="1">
              <a:buFont typeface="Bahnschrift Light Condensed" panose="020B0502040204020203" pitchFamily="34" charset="0"/>
              <a:buChar char="›"/>
            </a:pPr>
            <a:r>
              <a:rPr lang="de-DE" sz="2000"/>
              <a:t>CPU (Prozessor) aus 2 Kernen mit einer Taktfrequenz von 240 MHz</a:t>
            </a:r>
          </a:p>
          <a:p>
            <a:pPr lvl="1">
              <a:buFont typeface="Bahnschrift Light Condensed" panose="020B0502040204020203" pitchFamily="34" charset="0"/>
              <a:buChar char="›"/>
            </a:pPr>
            <a:r>
              <a:rPr lang="de-DE" sz="2000"/>
              <a:t>WLAN-Modul</a:t>
            </a:r>
          </a:p>
          <a:p>
            <a:pPr lvl="1">
              <a:buFont typeface="Bahnschrift Light Condensed" panose="020B0502040204020203" pitchFamily="34" charset="0"/>
              <a:buChar char="›"/>
            </a:pPr>
            <a:r>
              <a:rPr lang="de-DE" sz="2000"/>
              <a:t>Bluetooth-Modul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41E3D1-C722-40A1-B3BB-5597BFF6F49C}"/>
              </a:ext>
            </a:extLst>
          </p:cNvPr>
          <p:cNvPicPr/>
          <p:nvPr/>
        </p:nvPicPr>
        <p:blipFill rotWithShape="1">
          <a:blip r:embed="rId2"/>
          <a:srcRect t="6428" r="-1" b="3652"/>
          <a:stretch/>
        </p:blipFill>
        <p:spPr>
          <a:xfrm>
            <a:off x="6115160" y="604936"/>
            <a:ext cx="5639670" cy="5071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895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14F93EA3-4F10-4FED-8377-6E31B069E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CA85A-9E87-456B-88AA-8A43C4A4D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8826AF-5E33-4C7B-84BC-5EEC9B67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>
                <a:latin typeface="+mj-lt"/>
              </a:rPr>
              <a:t>2. </a:t>
            </a:r>
            <a:r>
              <a:rPr lang="en-US" sz="2500" b="1" dirty="0" err="1">
                <a:latin typeface="+mj-lt"/>
              </a:rPr>
              <a:t>Ausgangssituation</a:t>
            </a:r>
            <a:r>
              <a:rPr lang="en-US" sz="2500" b="1" dirty="0">
                <a:latin typeface="+mj-lt"/>
              </a:rPr>
              <a:t> </a:t>
            </a:r>
            <a:br>
              <a:rPr lang="en-US" sz="2500" b="1" dirty="0">
                <a:latin typeface="+mj-lt"/>
              </a:rPr>
            </a:br>
            <a:r>
              <a:rPr lang="en-US" sz="2500" i="1" dirty="0">
                <a:latin typeface="+mj-lt"/>
              </a:rPr>
              <a:t>Die </a:t>
            </a:r>
            <a:r>
              <a:rPr lang="en-US" sz="2500" i="1" dirty="0" err="1">
                <a:latin typeface="+mj-lt"/>
              </a:rPr>
              <a:t>Programmierumgebung</a:t>
            </a:r>
            <a:r>
              <a:rPr lang="en-US" sz="2500" i="1" dirty="0">
                <a:latin typeface="+mj-lt"/>
              </a:rPr>
              <a:t> – Arduino IDE</a:t>
            </a:r>
            <a:endParaRPr lang="en-US" sz="2500" dirty="0">
              <a:latin typeface="+mj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9D2C7F-CB3C-4443-964C-82260862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E4CC0-2587-4067-97A9-9312D6D7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5FF44793-5309-4E00-AFF1-947CCDB1C352}" type="datetime1">
              <a:rPr lang="en-US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1/25/2022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A9667D8-F910-45E6-9AE8-F44BF6ED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8992" y="2399100"/>
            <a:ext cx="5067294" cy="3400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Open-Source-</a:t>
            </a:r>
            <a:r>
              <a:rPr lang="en-US" dirty="0" err="1">
                <a:latin typeface="+mn-lt"/>
              </a:rPr>
              <a:t>Elektronikplattform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benutzerfreundliche</a:t>
            </a:r>
            <a:r>
              <a:rPr lang="en-US" dirty="0">
                <a:latin typeface="+mn-lt"/>
              </a:rPr>
              <a:t> Software</a:t>
            </a:r>
          </a:p>
          <a:p>
            <a:r>
              <a:rPr lang="en-US" dirty="0" err="1">
                <a:latin typeface="+mn-lt"/>
              </a:rPr>
              <a:t>Integrierte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Entwicklungsumgebung</a:t>
            </a:r>
            <a:r>
              <a:rPr lang="en-US" dirty="0">
                <a:latin typeface="+mn-lt"/>
              </a:rPr>
              <a:t> (IDE)</a:t>
            </a:r>
          </a:p>
          <a:p>
            <a:r>
              <a:rPr lang="en-US" dirty="0" err="1">
                <a:latin typeface="+mn-lt"/>
              </a:rPr>
              <a:t>Einfache</a:t>
            </a:r>
            <a:r>
              <a:rPr lang="en-US" dirty="0">
                <a:latin typeface="+mn-lt"/>
              </a:rPr>
              <a:t> und </a:t>
            </a:r>
            <a:r>
              <a:rPr lang="en-US" dirty="0" err="1">
                <a:latin typeface="+mn-lt"/>
              </a:rPr>
              <a:t>individuelle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Programmierung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Steuerung</a:t>
            </a:r>
            <a:r>
              <a:rPr lang="en-US" dirty="0">
                <a:latin typeface="+mn-lt"/>
              </a:rPr>
              <a:t> von </a:t>
            </a:r>
            <a:r>
              <a:rPr lang="en-US" dirty="0" err="1">
                <a:latin typeface="+mn-lt"/>
              </a:rPr>
              <a:t>z.B.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Sensoren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über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einen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Mikrocontroller</a:t>
            </a:r>
            <a:endParaRPr lang="en-US" dirty="0">
              <a:latin typeface="+mn-lt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39ACAF0-1E54-4BAF-B1DD-1539DB9835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59" y="326508"/>
            <a:ext cx="2249344" cy="152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BCD48A-E3F2-4C55-AD99-B89A0667B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1060" r="-3932" b="-1060"/>
          <a:stretch/>
        </p:blipFill>
        <p:spPr>
          <a:xfrm>
            <a:off x="7112533" y="2182570"/>
            <a:ext cx="5079467" cy="36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14F93EA3-4F10-4FED-8377-6E31B069E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CA85A-9E87-456B-88AA-8A43C4A4D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8826AF-5E33-4C7B-84BC-5EEC9B67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Planung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Sensor</a:t>
            </a:r>
            <a:endParaRPr lang="en-US" sz="2500" dirty="0">
              <a:latin typeface="+mj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9D2C7F-CB3C-4443-964C-82260862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982534-7966-4CBB-B8CB-CC7082EE63D5}" type="slidenum"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E4CC0-2587-4067-97A9-9312D6D7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FF44793-5309-4E00-AFF1-947CCDB1C35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A9667D8-F910-45E6-9AE8-F44BF6ED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23" y="2483196"/>
            <a:ext cx="5067294" cy="3400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latin typeface="+mn-lt"/>
              </a:rPr>
              <a:t>Sendet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Ultraschallwelle</a:t>
            </a:r>
            <a:r>
              <a:rPr lang="en-US" sz="2000" dirty="0">
                <a:latin typeface="+mn-lt"/>
              </a:rPr>
              <a:t> an </a:t>
            </a:r>
            <a:r>
              <a:rPr lang="en-US" sz="2000" dirty="0" err="1">
                <a:latin typeface="+mn-lt"/>
              </a:rPr>
              <a:t>Umgebung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Welle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reflektiert</a:t>
            </a:r>
            <a:r>
              <a:rPr lang="en-US" sz="2000" dirty="0">
                <a:latin typeface="+mn-lt"/>
              </a:rPr>
              <a:t> an </a:t>
            </a:r>
            <a:r>
              <a:rPr lang="en-US" sz="2000" dirty="0" err="1">
                <a:latin typeface="+mn-lt"/>
              </a:rPr>
              <a:t>einem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Hindernis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Erfassung</a:t>
            </a:r>
            <a:r>
              <a:rPr lang="en-US" sz="2000" dirty="0">
                <a:latin typeface="+mn-lt"/>
              </a:rPr>
              <a:t> der Zeit der </a:t>
            </a:r>
            <a:r>
              <a:rPr lang="en-US" sz="2000" dirty="0" err="1">
                <a:latin typeface="+mn-lt"/>
              </a:rPr>
              <a:t>Welle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Berechnung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Abstand</a:t>
            </a:r>
            <a:r>
              <a:rPr lang="en-US" sz="2000" dirty="0">
                <a:latin typeface="+mn-lt"/>
              </a:rPr>
              <a:t> des </a:t>
            </a:r>
            <a:r>
              <a:rPr lang="en-US" sz="2000" dirty="0" err="1">
                <a:latin typeface="+mn-lt"/>
              </a:rPr>
              <a:t>Hindernisses</a:t>
            </a:r>
            <a:r>
              <a:rPr lang="en-US" sz="2000" dirty="0">
                <a:latin typeface="+mn-lt"/>
              </a:rPr>
              <a:t> 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B7561C-7FC4-40C6-9CF7-4A722ADB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839" y="2398164"/>
            <a:ext cx="4678989" cy="27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3A31D32-8FDC-4460-8FFC-3D1953DF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CC74-E580-4AA6-B56D-2D1FBB1E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54" y="893445"/>
            <a:ext cx="5641450" cy="5071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</a:rPr>
              <a:t>3. </a:t>
            </a:r>
            <a:r>
              <a:rPr lang="en-US" sz="4000" b="1" kern="1200" dirty="0" err="1">
                <a:solidFill>
                  <a:schemeClr val="tx1"/>
                </a:solidFill>
              </a:rPr>
              <a:t>Planung</a:t>
            </a:r>
            <a:r>
              <a:rPr lang="en-US" sz="4000" b="1" kern="1200" dirty="0">
                <a:solidFill>
                  <a:schemeClr val="tx1"/>
                </a:solidFill>
              </a:rPr>
              <a:t> </a:t>
            </a:r>
            <a:br>
              <a:rPr lang="en-US" sz="4000" b="1" kern="1200" dirty="0">
                <a:solidFill>
                  <a:schemeClr val="tx1"/>
                </a:solidFill>
              </a:rPr>
            </a:br>
            <a:r>
              <a:rPr lang="en-US" sz="3600" kern="1200" dirty="0" err="1">
                <a:solidFill>
                  <a:schemeClr val="tx1"/>
                </a:solidFill>
              </a:rPr>
              <a:t>Konstruktionstechnik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6D936-3250-40F6-B653-0A50594E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E1D97-432A-47D5-AE33-17BB811B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891540"/>
            <a:ext cx="4657344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D25CEE-53E0-42F8-A150-0C53CBE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69E4B9-85BF-4728-8BAE-CF8DA91A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89020"/>
            <a:ext cx="4224528" cy="356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5FF44793-5309-4E00-AFF1-947CCDB1C352}" type="datetime1">
              <a:rPr lang="en-US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1/25/2022</a:t>
            </a:fld>
            <a:endParaRPr lang="en-US" sz="1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7" name="3D-Modell 46">
                <a:extLst>
                  <a:ext uri="{FF2B5EF4-FFF2-40B4-BE49-F238E27FC236}">
                    <a16:creationId xmlns:a16="http://schemas.microsoft.com/office/drawing/2014/main" id="{479E90B6-26AE-4B3B-A0B4-59833F9915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5712717"/>
                  </p:ext>
                </p:extLst>
              </p:nvPr>
            </p:nvGraphicFramePr>
            <p:xfrm>
              <a:off x="7141039" y="585906"/>
              <a:ext cx="5372620" cy="457269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372620" cy="4572699"/>
                    </a:xfrm>
                    <a:prstGeom prst="rect">
                      <a:avLst/>
                    </a:prstGeom>
                  </am3d:spPr>
                  <am3d:camera>
                    <am3d:pos x="0" y="0" z="6348852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818" d="1000000"/>
                    <am3d:preTrans dx="0" dy="-441818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202476" ay="1149897" az="82522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7" name="3D-Modell 46">
                <a:extLst>
                  <a:ext uri="{FF2B5EF4-FFF2-40B4-BE49-F238E27FC236}">
                    <a16:creationId xmlns:a16="http://schemas.microsoft.com/office/drawing/2014/main" id="{479E90B6-26AE-4B3B-A0B4-59833F991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1039" y="585906"/>
                <a:ext cx="5372620" cy="4572699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feld 47">
            <a:extLst>
              <a:ext uri="{FF2B5EF4-FFF2-40B4-BE49-F238E27FC236}">
                <a16:creationId xmlns:a16="http://schemas.microsoft.com/office/drawing/2014/main" id="{E40A7AA2-BC0F-4462-A65D-2358DB387E46}"/>
              </a:ext>
            </a:extLst>
          </p:cNvPr>
          <p:cNvSpPr txBox="1"/>
          <p:nvPr/>
        </p:nvSpPr>
        <p:spPr>
          <a:xfrm>
            <a:off x="8636623" y="369391"/>
            <a:ext cx="27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Ultraschallsensoraufnahme</a:t>
            </a:r>
          </a:p>
        </p:txBody>
      </p:sp>
    </p:spTree>
    <p:extLst>
      <p:ext uri="{BB962C8B-B14F-4D97-AF65-F5344CB8AC3E}">
        <p14:creationId xmlns:p14="http://schemas.microsoft.com/office/powerpoint/2010/main" val="297805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F5DA8E-91E9-4694-9CBA-A6F68146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nhaltsplatzhalter 15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874249E5-33A7-40F2-A1D7-86ADC69C4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64" y="1077518"/>
            <a:ext cx="347371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47" name="Rectangle 42">
            <a:extLst>
              <a:ext uri="{FF2B5EF4-FFF2-40B4-BE49-F238E27FC236}">
                <a16:creationId xmlns:a16="http://schemas.microsoft.com/office/drawing/2014/main" id="{429E2DD5-2822-4A1B-B4DA-2CD596FD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C45A3-C735-4836-AF52-E7277929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62" y="3016145"/>
            <a:ext cx="4740477" cy="1193856"/>
          </a:xfrm>
        </p:spPr>
        <p:txBody>
          <a:bodyPr>
            <a:normAutofit/>
          </a:bodyPr>
          <a:lstStyle/>
          <a:p>
            <a:r>
              <a:rPr lang="de-DE" sz="3700" b="1" dirty="0"/>
              <a:t>4. Durchführung </a:t>
            </a:r>
            <a:br>
              <a:rPr lang="de-DE" sz="3700" dirty="0"/>
            </a:br>
            <a:r>
              <a:rPr lang="de-DE" sz="3700" i="1" dirty="0"/>
              <a:t>Anschluss der Komponenten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0341F-4478-4BDB-8933-DDC53312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982534-7966-4CBB-B8CB-CC7082EE63D5}" type="slidenum">
              <a:rPr lang="de-DE" sz="3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442921-9F4C-4205-B32D-E0EDFB71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837944" y="3593592"/>
            <a:ext cx="4224528" cy="35661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FF44793-5309-4E00-AFF1-947CCDB1C352}" type="datetime1">
              <a:rPr lang="de-DE" sz="14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25.01.2022</a:t>
            </a:fld>
            <a:endParaRPr lang="de-DE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6F2322DF34484BA88F497B5CFF92DF" ma:contentTypeVersion="5" ma:contentTypeDescription="Ein neues Dokument erstellen." ma:contentTypeScope="" ma:versionID="2bcc043207499e0d22e51e11fb2477d9">
  <xsd:schema xmlns:xsd="http://www.w3.org/2001/XMLSchema" xmlns:xs="http://www.w3.org/2001/XMLSchema" xmlns:p="http://schemas.microsoft.com/office/2006/metadata/properties" xmlns:ns2="c426934a-74a3-4f9d-ac49-b677fb5a4547" targetNamespace="http://schemas.microsoft.com/office/2006/metadata/properties" ma:root="true" ma:fieldsID="513b3917c85399de027db3234fe4047a" ns2:_="">
    <xsd:import namespace="c426934a-74a3-4f9d-ac49-b677fb5a4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6934a-74a3-4f9d-ac49-b677fb5a4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3FCA2F-19F8-45B3-B1D6-5B00874451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16FE9B-C110-431E-BB19-C3480C82DE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3ADCE-37F3-468F-AE14-E9CBE5EBB4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6934a-74a3-4f9d-ac49-b677fb5a4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286</Words>
  <Application>Microsoft Office PowerPoint</Application>
  <PresentationFormat>Breitbild</PresentationFormat>
  <Paragraphs>87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Bahnschrift Condensed</vt:lpstr>
      <vt:lpstr>Bahnschrift Light Condensed</vt:lpstr>
      <vt:lpstr>Calibri</vt:lpstr>
      <vt:lpstr>Calibri Light</vt:lpstr>
      <vt:lpstr>Wingdings</vt:lpstr>
      <vt:lpstr>Office</vt:lpstr>
      <vt:lpstr>Projektdokumentation F1</vt:lpstr>
      <vt:lpstr>Inhaltsverzeichnis </vt:lpstr>
      <vt:lpstr>1. Hintergrund des Projekts</vt:lpstr>
      <vt:lpstr>2. Ausgangssituation </vt:lpstr>
      <vt:lpstr>2. Ausgangssituation  Der ESP32</vt:lpstr>
      <vt:lpstr>2. Ausgangssituation  Die Programmierumgebung – Arduino IDE</vt:lpstr>
      <vt:lpstr>3. Planung  Sensor</vt:lpstr>
      <vt:lpstr>3. Planung  Konstruktionstechnik</vt:lpstr>
      <vt:lpstr>4. Durchführung  Anschluss der Komponenten</vt:lpstr>
      <vt:lpstr>PowerPoint-Präsentation</vt:lpstr>
      <vt:lpstr>5. Funktionalität</vt:lpstr>
      <vt:lpstr>6. Fazit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 Xplorer: Projekt 1  Electric Lightning</dc:title>
  <dc:creator>Nils Lukas Walte</dc:creator>
  <cp:lastModifiedBy>Nick Mathias</cp:lastModifiedBy>
  <cp:revision>38</cp:revision>
  <dcterms:created xsi:type="dcterms:W3CDTF">2021-01-22T08:07:08Z</dcterms:created>
  <dcterms:modified xsi:type="dcterms:W3CDTF">2022-01-25T17:19:58Z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0x010100466F2322DF34484BA88F497B5CFF92DF</vt:lpwstr>
  </property>
</Properties>
</file>