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4" r:id="rId6"/>
    <p:sldId id="257" r:id="rId7"/>
    <p:sldId id="259" r:id="rId8"/>
    <p:sldId id="258" r:id="rId9"/>
    <p:sldId id="265" r:id="rId10"/>
    <p:sldId id="261" r:id="rId11"/>
    <p:sldId id="267" r:id="rId12"/>
    <p:sldId id="268" r:id="rId13"/>
    <p:sldId id="269" r:id="rId14"/>
    <p:sldId id="266" r:id="rId15"/>
    <p:sldId id="26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CB4745-F879-4D21-BE47-EDA1BDE3D51E}" v="10" dt="2021-12-21T16:24:48.342"/>
    <p1510:client id="{8EFB52BC-AC3F-4621-9C95-0A4BC23431B6}" v="49" dt="2021-12-21T16:18:44.4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Friedrich Kryn" userId="S::julianfriedrichkryn@bbs2wolfsburg.onmicrosoft.com::f2563c7a-6740-436e-aeb0-e0fd1374a176" providerId="AD" clId="Web-{8EFB52BC-AC3F-4621-9C95-0A4BC23431B6}"/>
    <pc:docChg chg="addSld delSld modSld">
      <pc:chgData name="JulianFriedrich Kryn" userId="S::julianfriedrichkryn@bbs2wolfsburg.onmicrosoft.com::f2563c7a-6740-436e-aeb0-e0fd1374a176" providerId="AD" clId="Web-{8EFB52BC-AC3F-4621-9C95-0A4BC23431B6}" dt="2021-12-21T16:18:44.485" v="46" actId="20577"/>
      <pc:docMkLst>
        <pc:docMk/>
      </pc:docMkLst>
      <pc:sldChg chg="modSp">
        <pc:chgData name="JulianFriedrich Kryn" userId="S::julianfriedrichkryn@bbs2wolfsburg.onmicrosoft.com::f2563c7a-6740-436e-aeb0-e0fd1374a176" providerId="AD" clId="Web-{8EFB52BC-AC3F-4621-9C95-0A4BC23431B6}" dt="2021-12-21T16:10:20.769" v="7" actId="20577"/>
        <pc:sldMkLst>
          <pc:docMk/>
          <pc:sldMk cId="1038482973" sldId="256"/>
        </pc:sldMkLst>
        <pc:spChg chg="mod">
          <ac:chgData name="JulianFriedrich Kryn" userId="S::julianfriedrichkryn@bbs2wolfsburg.onmicrosoft.com::f2563c7a-6740-436e-aeb0-e0fd1374a176" providerId="AD" clId="Web-{8EFB52BC-AC3F-4621-9C95-0A4BC23431B6}" dt="2021-12-21T16:10:20.769" v="7" actId="20577"/>
          <ac:spMkLst>
            <pc:docMk/>
            <pc:sldMk cId="1038482973" sldId="256"/>
            <ac:spMk id="3" creationId="{EF0EE880-BCEE-4B68-A4C2-D617FD702AAE}"/>
          </ac:spMkLst>
        </pc:spChg>
      </pc:sldChg>
      <pc:sldChg chg="modSp">
        <pc:chgData name="JulianFriedrich Kryn" userId="S::julianfriedrichkryn@bbs2wolfsburg.onmicrosoft.com::f2563c7a-6740-436e-aeb0-e0fd1374a176" providerId="AD" clId="Web-{8EFB52BC-AC3F-4621-9C95-0A4BC23431B6}" dt="2021-12-21T16:10:56.239" v="24" actId="20577"/>
        <pc:sldMkLst>
          <pc:docMk/>
          <pc:sldMk cId="577709467" sldId="257"/>
        </pc:sldMkLst>
        <pc:spChg chg="mod">
          <ac:chgData name="JulianFriedrich Kryn" userId="S::julianfriedrichkryn@bbs2wolfsburg.onmicrosoft.com::f2563c7a-6740-436e-aeb0-e0fd1374a176" providerId="AD" clId="Web-{8EFB52BC-AC3F-4621-9C95-0A4BC23431B6}" dt="2021-12-21T16:10:56.239" v="24" actId="20577"/>
          <ac:spMkLst>
            <pc:docMk/>
            <pc:sldMk cId="577709467" sldId="257"/>
            <ac:spMk id="22" creationId="{903FC5EE-A655-4CA9-B684-8F59A4209D23}"/>
          </ac:spMkLst>
        </pc:spChg>
      </pc:sldChg>
      <pc:sldChg chg="modSp">
        <pc:chgData name="JulianFriedrich Kryn" userId="S::julianfriedrichkryn@bbs2wolfsburg.onmicrosoft.com::f2563c7a-6740-436e-aeb0-e0fd1374a176" providerId="AD" clId="Web-{8EFB52BC-AC3F-4621-9C95-0A4BC23431B6}" dt="2021-12-21T16:18:44.485" v="46" actId="20577"/>
        <pc:sldMkLst>
          <pc:docMk/>
          <pc:sldMk cId="816406559" sldId="258"/>
        </pc:sldMkLst>
        <pc:spChg chg="mod">
          <ac:chgData name="JulianFriedrich Kryn" userId="S::julianfriedrichkryn@bbs2wolfsburg.onmicrosoft.com::f2563c7a-6740-436e-aeb0-e0fd1374a176" providerId="AD" clId="Web-{8EFB52BC-AC3F-4621-9C95-0A4BC23431B6}" dt="2021-12-21T16:18:44.485" v="46" actId="20577"/>
          <ac:spMkLst>
            <pc:docMk/>
            <pc:sldMk cId="816406559" sldId="258"/>
            <ac:spMk id="17" creationId="{D44DF89F-42B0-4463-B88C-10758D7340F0}"/>
          </ac:spMkLst>
        </pc:spChg>
      </pc:sldChg>
      <pc:sldChg chg="del">
        <pc:chgData name="JulianFriedrich Kryn" userId="S::julianfriedrichkryn@bbs2wolfsburg.onmicrosoft.com::f2563c7a-6740-436e-aeb0-e0fd1374a176" providerId="AD" clId="Web-{8EFB52BC-AC3F-4621-9C95-0A4BC23431B6}" dt="2021-12-21T16:09:28.033" v="5"/>
        <pc:sldMkLst>
          <pc:docMk/>
          <pc:sldMk cId="765719818" sldId="260"/>
        </pc:sldMkLst>
      </pc:sldChg>
      <pc:sldChg chg="modSp add replId">
        <pc:chgData name="JulianFriedrich Kryn" userId="S::julianfriedrichkryn@bbs2wolfsburg.onmicrosoft.com::f2563c7a-6740-436e-aeb0-e0fd1374a176" providerId="AD" clId="Web-{8EFB52BC-AC3F-4621-9C95-0A4BC23431B6}" dt="2021-12-21T16:08:39.938" v="4" actId="20577"/>
        <pc:sldMkLst>
          <pc:docMk/>
          <pc:sldMk cId="1924271632" sldId="261"/>
        </pc:sldMkLst>
        <pc:spChg chg="mod">
          <ac:chgData name="JulianFriedrich Kryn" userId="S::julianfriedrichkryn@bbs2wolfsburg.onmicrosoft.com::f2563c7a-6740-436e-aeb0-e0fd1374a176" providerId="AD" clId="Web-{8EFB52BC-AC3F-4621-9C95-0A4BC23431B6}" dt="2021-12-21T16:08:30.985" v="2" actId="20577"/>
          <ac:spMkLst>
            <pc:docMk/>
            <pc:sldMk cId="1924271632" sldId="261"/>
            <ac:spMk id="2" creationId="{52E96D94-CE05-4B79-A5E2-D315AB5FD3EB}"/>
          </ac:spMkLst>
        </pc:spChg>
        <pc:spChg chg="mod">
          <ac:chgData name="JulianFriedrich Kryn" userId="S::julianfriedrichkryn@bbs2wolfsburg.onmicrosoft.com::f2563c7a-6740-436e-aeb0-e0fd1374a176" providerId="AD" clId="Web-{8EFB52BC-AC3F-4621-9C95-0A4BC23431B6}" dt="2021-12-21T16:08:39.938" v="4" actId="20577"/>
          <ac:spMkLst>
            <pc:docMk/>
            <pc:sldMk cId="1924271632" sldId="261"/>
            <ac:spMk id="3" creationId="{EF0EE880-BCEE-4B68-A4C2-D617FD702AAE}"/>
          </ac:spMkLst>
        </pc:spChg>
      </pc:sldChg>
    </pc:docChg>
  </pc:docChgLst>
  <pc:docChgLst>
    <pc:chgData name="JulianFriedrich Kryn" userId="S::julianfriedrichkryn@bbs2wolfsburg.onmicrosoft.com::f2563c7a-6740-436e-aeb0-e0fd1374a176" providerId="AD" clId="Web-{8CCB4745-F879-4D21-BE47-EDA1BDE3D51E}"/>
    <pc:docChg chg="modSld">
      <pc:chgData name="JulianFriedrich Kryn" userId="S::julianfriedrichkryn@bbs2wolfsburg.onmicrosoft.com::f2563c7a-6740-436e-aeb0-e0fd1374a176" providerId="AD" clId="Web-{8CCB4745-F879-4D21-BE47-EDA1BDE3D51E}" dt="2021-12-21T16:24:48.342" v="9" actId="14100"/>
      <pc:docMkLst>
        <pc:docMk/>
      </pc:docMkLst>
      <pc:sldChg chg="modSp">
        <pc:chgData name="JulianFriedrich Kryn" userId="S::julianfriedrichkryn@bbs2wolfsburg.onmicrosoft.com::f2563c7a-6740-436e-aeb0-e0fd1374a176" providerId="AD" clId="Web-{8CCB4745-F879-4D21-BE47-EDA1BDE3D51E}" dt="2021-12-21T16:24:48.342" v="9" actId="14100"/>
        <pc:sldMkLst>
          <pc:docMk/>
          <pc:sldMk cId="1038482973" sldId="256"/>
        </pc:sldMkLst>
        <pc:spChg chg="mod">
          <ac:chgData name="JulianFriedrich Kryn" userId="S::julianfriedrichkryn@bbs2wolfsburg.onmicrosoft.com::f2563c7a-6740-436e-aeb0-e0fd1374a176" providerId="AD" clId="Web-{8CCB4745-F879-4D21-BE47-EDA1BDE3D51E}" dt="2021-12-21T16:24:48.342" v="9" actId="14100"/>
          <ac:spMkLst>
            <pc:docMk/>
            <pc:sldMk cId="1038482973" sldId="256"/>
            <ac:spMk id="3" creationId="{EF0EE880-BCEE-4B68-A4C2-D617FD702A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A2443-51D4-4705-A587-519DB9D2F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646FA1-A970-44AE-A0D8-E680CC651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A73369-54EA-4F7F-8BC4-9AB6525D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58225E-BCBA-4768-88A4-83AF2884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A5EDA8-2F19-4E3B-8D6A-B7A34EA5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8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4A445-B2E1-455F-B822-54900A93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D49DC5-2A09-4FDE-B9DF-A7F5F8DBD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808E7F-DD56-4DA5-ADDF-14BAB27A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E413A6-D50B-4CC7-B34D-DB2FAEF1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DBCD83-EEDE-4DF1-838E-9D42E9DD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45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991E123-0F50-48A5-BC60-ED35125C3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F8932D-8259-41A1-9715-F5BD48D89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CE50E5-C46B-4B26-A642-6CB76BAB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577B8-7949-47AA-9E94-52A0F542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B0AF1E-880F-4F99-A65B-B3440C0C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46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92499-1F29-488A-842D-7F3341B9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5D031-5C9D-4BB4-9A76-37E3B7F49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B936DF-CDD2-4C9A-9327-ABA14EB2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2A13A8-DDF3-4D36-9491-C517D73B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7D07FE-EF77-4186-A51D-41A0BA39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FE96A-4464-45D0-81CF-636C6ECA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453BA5-AEEB-480B-AEFB-2A2A7E17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26D5BE-8D5D-42EA-B20F-933F5627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AFDF06-A03F-4C29-A601-B369DB5B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C69CAF-B7B0-4B5D-A520-7E13FF7A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15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704D9-7408-4F94-94BA-C1F5FAD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6217A4-B386-404A-BA09-20660D296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715CBF-DCAA-49EA-B2EF-54D7D62DB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2A221D-6347-4903-9A1C-C2CE3B28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23453E-0749-4D7B-BCAF-569B9C10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BB4A78-BF23-47AF-BD8A-119CD7AB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81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5A3C87-D5D2-45E5-9EA8-6963CECE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DAB084-B36B-4DE5-9C62-8D4C6DF8F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3741A2-74CB-4E3A-AF82-D9B44F096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5D4519-0B5C-414F-B849-129AC4B11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463B51-3C46-4B66-A3E9-C9012E5FF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4AB5479-F7DD-4052-BF18-57240A77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1009BDE-4B2B-4EC7-942C-B8FD6D48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3F674E1-D7DD-44B3-A83E-A8EA123A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79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44A2B-8FA3-4FF6-B9BB-4F8DE05F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23B4F1-7460-4DB5-92F3-7876C4C41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DFF52B-D73B-4F37-92F0-C701A25F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E95C0C-CE96-4F9C-BA00-88F79F1D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08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2B85FA9-CAB5-48BF-A8AE-3ED59E6C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6B297F-A40E-4F8B-9196-6525723B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BCC7D3-B3FE-47E9-BF63-6C343622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82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0561E-EB42-4480-8263-CBC96EC2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322C3A-BE95-48AF-810E-9DB2B7DC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0652F8-8920-4B12-AC17-905EC4D6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06B839-65B4-4DBE-BB3B-BBCCA74F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EC7754-5A1C-4035-8FD2-17A75C08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98D5B7-94D9-40A6-99F8-AB8B959F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5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5DD4F-C7D1-4118-8716-850C039A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01E1DCB-A8F4-470E-AC98-86C8D01B0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C713BB-E5A3-4419-96B5-1B82C2DCA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E83144-7E2E-47D4-BE84-85B12A0C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26AE59-2972-4EB4-A5E3-E0BACB4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D827E1-59AC-4D4E-A2D5-F61D3EB6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60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56F1FE4-1E85-4154-8745-005A46B7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3AA682-95CD-47B0-8A9E-52C827F5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BEFC8D-14A6-45EF-B31D-D27C53433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A7848-EB5F-4B2E-8C76-EA490F7115FE}" type="datetimeFigureOut">
              <a:rPr lang="de-DE" smtClean="0"/>
              <a:t>10.02.2022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2F2BFD-72EA-41AD-BA65-B6C843B14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43517B-433F-4D3E-8D38-8F8D19AFC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1CDFD-9C6E-407A-996F-917B347FEC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2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xplore-dna.net/course/view.php?id=203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xplore-dna.net/course/view.php?id=1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www.xplore-dna.net/course/view.php?id=157" TargetMode="External"/><Relationship Id="rId4" Type="http://schemas.openxmlformats.org/officeDocument/2006/relationships/hyperlink" Target="https://www.xplore-dna.net/course/view.php?id=15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blau, Transport, Bus enthält.&#10;&#10;Automatisch generierte Beschreibung">
            <a:extLst>
              <a:ext uri="{FF2B5EF4-FFF2-40B4-BE49-F238E27FC236}">
                <a16:creationId xmlns:a16="http://schemas.microsoft.com/office/drawing/2014/main" id="{BF67520F-F198-43B1-81D1-CC6B0BF93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r="13818" b="5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E96D94-CE05-4B79-A5E2-D315AB5FD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e-DE" sz="4800"/>
              <a:t>T1-Remote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0EE880-BCEE-4B68-A4C2-D617FD702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e-DE" sz="2000" dirty="0"/>
              <a:t>Projektpräsentation</a:t>
            </a:r>
          </a:p>
          <a:p>
            <a:pPr algn="l"/>
            <a:r>
              <a:rPr lang="de-DE" sz="2000" dirty="0"/>
              <a:t>von Philipp und Aylin</a:t>
            </a:r>
          </a:p>
          <a:p>
            <a:pPr algn="l"/>
            <a:r>
              <a:rPr lang="de-DE" sz="2000" dirty="0">
                <a:cs typeface="Calibri"/>
              </a:rPr>
              <a:t>Gruppe I2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82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70716-9811-474A-95B5-0E1772D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23" y="1622066"/>
            <a:ext cx="3554226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Kompetenzgewinn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44DF89F-42B0-4463-B88C-10758D7340F0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EA417B8-1008-466D-9B32-01D0DFAD6C93}"/>
              </a:ext>
            </a:extLst>
          </p:cNvPr>
          <p:cNvSpPr txBox="1"/>
          <p:nvPr/>
        </p:nvSpPr>
        <p:spPr>
          <a:xfrm>
            <a:off x="5407560" y="428178"/>
            <a:ext cx="52975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Ein Projekt von Grund auf planen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Projekte anhand der Daten einer Lernplattform umsetzen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Eine LED direkt über eine Spanungsquelle ein- und ausschalten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Einen Mikrocontroller so programmieren, dass über eine Remote-Fernbedienung eine LED angesteuert wird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Einen Mikrocontroller so programmieren, dass über eine Remote-Fernbedienung ein Soundmodul angesteuert wird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wesentlichen Merkmale einer technischen Komponente erfassen und für eigene Zwecke 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wesentlichen Merkmale einer technischen Komponente herausfinden (Woher bekomme ich ein Datenblatt?,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Signale einer Remote Fernbedienung am Mikrocontroller auslesen und 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Signale einer Remote Fernbedienung am Mikrocontroller nutzen und so programmieren, dass elektrische Bauteile angesteuert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Eine App mit dem MIT </a:t>
            </a:r>
            <a:r>
              <a:rPr lang="de-DE" sz="1200" dirty="0" err="1"/>
              <a:t>Appinventor</a:t>
            </a:r>
            <a:r>
              <a:rPr lang="de-DE" sz="1200" dirty="0"/>
              <a:t> entwickeln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Ein Smartphone via Bluetooth mit einem Mikrocontroller koppeln und Daten übertragen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Funktionen gruppieren und in Einzelprogramme schreiben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Programmieren mit Arduino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Das Farbcodierungssystem von 0-255 und seine </a:t>
            </a:r>
            <a:r>
              <a:rPr lang="de-DE" sz="1200" dirty="0" err="1"/>
              <a:t>zusammensetzung</a:t>
            </a:r>
            <a:r>
              <a:rPr lang="de-DE" sz="1200" dirty="0"/>
              <a:t> verstehen und festlegen welche </a:t>
            </a:r>
            <a:r>
              <a:rPr lang="de-DE" sz="1200" dirty="0" err="1"/>
              <a:t>zusammensetzung</a:t>
            </a:r>
            <a:r>
              <a:rPr lang="de-DE" sz="1200" dirty="0"/>
              <a:t> wir für die gewünschte sichtbare Farbe benötigen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Verstehen wie eine Pulsweitenmodulation funktioniert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Verstehen wie eine RGB LED funktioniert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Verstehen wie der ESP32 funktioniert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Verstehen wie ein Remote Sensor funktioniert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Verstehen wie ein Servomotor funktioniert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Verstehen wie ein Soundmodul funktioniert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Probleme im Projekt dokumentieren und lösen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Projektdokumentationsdokumente erstellen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Schaltpläne mit </a:t>
            </a:r>
            <a:r>
              <a:rPr lang="de-DE" sz="1200" dirty="0" err="1"/>
              <a:t>Fritzing</a:t>
            </a:r>
            <a:r>
              <a:rPr lang="de-DE" sz="1200" dirty="0"/>
              <a:t> entwerfen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Uvm</a:t>
            </a:r>
            <a:r>
              <a:rPr lang="de-DE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05605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 descr="Ein Bild, das Text, alt, bemalt enthält.&#10;&#10;Automatisch generierte Beschreibung">
            <a:extLst>
              <a:ext uri="{FF2B5EF4-FFF2-40B4-BE49-F238E27FC236}">
                <a16:creationId xmlns:a16="http://schemas.microsoft.com/office/drawing/2014/main" id="{D18D9253-4D33-4356-BA4A-A27F94E8D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4" y="4737071"/>
            <a:ext cx="2113865" cy="1574829"/>
          </a:xfrm>
          <a:prstGeom prst="rect">
            <a:avLst/>
          </a:prstGeom>
        </p:spPr>
      </p:pic>
      <p:pic>
        <p:nvPicPr>
          <p:cNvPr id="3" name="VID-20220210-WA0008">
            <a:hlinkClick r:id="" action="ppaction://media"/>
            <a:extLst>
              <a:ext uri="{FF2B5EF4-FFF2-40B4-BE49-F238E27FC236}">
                <a16:creationId xmlns:a16="http://schemas.microsoft.com/office/drawing/2014/main" id="{7B4FC0F0-B0D0-4455-9B5B-C2690453E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330" y="226893"/>
            <a:ext cx="9670279" cy="60850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74CF33D-3580-41C4-9523-0A40FE19F10D}"/>
              </a:ext>
            </a:extLst>
          </p:cNvPr>
          <p:cNvSpPr txBox="1"/>
          <p:nvPr/>
        </p:nvSpPr>
        <p:spPr>
          <a:xfrm rot="20650082">
            <a:off x="-146263" y="400400"/>
            <a:ext cx="4079562" cy="784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Endprodukt</a:t>
            </a:r>
            <a:endParaRPr lang="en-US" sz="47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12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FCD790-0958-4B60-886A-24B6169FA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334" b="116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E96D94-CE05-4B79-A5E2-D315AB5FD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  <a:ea typeface="+mj-lt"/>
                <a:cs typeface="+mj-lt"/>
              </a:rPr>
              <a:t>Vielen Dank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0EE880-BCEE-4B68-A4C2-D617FD702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>
                <a:solidFill>
                  <a:srgbClr val="FFFFFF"/>
                </a:solidFill>
                <a:ea typeface="+mn-lt"/>
                <a:cs typeface="+mn-lt"/>
              </a:rPr>
              <a:t>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940742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657318-40A5-498D-8AFB-7D1FA8AD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Inhaltsangabe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903FC5EE-A655-4CA9-B684-8F59A420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86228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Projektvorstellung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: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Projektziele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Absprung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von Basic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Projekten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Tools und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Geräte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Arbeitspakete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Zwischenergebnis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: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Erste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Fahrversuche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Troubles</a:t>
            </a: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Solutions</a:t>
            </a: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Kompetenzgewinn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Endprodukt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Grafik 4" descr="Ein Bild, das blau, Transport, Bus enthält.&#10;&#10;Automatisch generierte Beschreibung">
            <a:extLst>
              <a:ext uri="{FF2B5EF4-FFF2-40B4-BE49-F238E27FC236}">
                <a16:creationId xmlns:a16="http://schemas.microsoft.com/office/drawing/2014/main" id="{6029C497-C266-444E-88BF-3CAD61B3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6870" b="-3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47" name="Group 39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1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920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F4737D-F987-42CF-B8DA-DA7B47CFD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7" r="13808" b="494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6" name="Rectangle 5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657318-40A5-498D-8AFB-7D1FA8AD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/>
              <a:t>Projektvorstellung</a:t>
            </a:r>
            <a:br>
              <a:rPr lang="de-DE" sz="2800"/>
            </a:br>
            <a:r>
              <a:rPr lang="de-DE" sz="2800"/>
              <a:t>Projektziele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903FC5EE-A655-4CA9-B684-8F59A420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Das T1 Modell soll eine Räder-Reifenkombi und ein Fahrwerk bekommen</a:t>
            </a:r>
          </a:p>
          <a:p>
            <a:r>
              <a:rPr lang="en-US" sz="1600"/>
              <a:t>Das Fahrwerk soll zusätzlich zur vorwärts/rückwärts bewegung stufenlos heben und senken können</a:t>
            </a:r>
          </a:p>
          <a:p>
            <a:r>
              <a:rPr lang="en-US" sz="1600"/>
              <a:t>Das T1 Modell soll ein Lichtkonzept sowie ein akustisches Begrüßungssignal erhalten</a:t>
            </a:r>
          </a:p>
          <a:p>
            <a:r>
              <a:rPr lang="en-US" sz="1600"/>
              <a:t>Die Steuerung der Add Ons soll per Fernbedienung sowie über eine App realisiert werden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770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8FDDE1-1073-4698-BC14-859249D8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Absprung von Basic Projekten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0C36F2-39EE-49E9-A44C-5ACBA77C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4543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Basis: </a:t>
            </a:r>
            <a:r>
              <a:rPr lang="en-US" sz="2400" b="0" i="0" u="none" strike="noStrike" dirty="0" err="1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2"/>
              </a:rPr>
              <a:t>Projekt</a:t>
            </a:r>
            <a:r>
              <a:rPr lang="en-US" sz="2400" b="0" i="0" u="none" strike="noStrike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2"/>
              </a:rPr>
              <a:t> 6: T1-Remote by Ricardo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Zusatz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1&amp;2: </a:t>
            </a:r>
            <a:r>
              <a:rPr lang="de-DE" sz="2400" b="0" i="0" u="none" strike="noStrike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3"/>
              </a:rPr>
              <a:t>Projekt 8: T1-RGB Tuning </a:t>
            </a:r>
            <a:r>
              <a:rPr lang="de-DE" sz="2400" b="0" i="0" u="none" strike="noStrike" dirty="0" err="1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3"/>
              </a:rPr>
              <a:t>by</a:t>
            </a:r>
            <a:r>
              <a:rPr lang="de-DE" sz="2400" b="0" i="0" u="none" strike="noStrike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3"/>
              </a:rPr>
              <a:t> Edgar und Henry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Zusatz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3: </a:t>
            </a:r>
            <a:r>
              <a:rPr lang="en-US" sz="2400" b="0" i="0" u="sng" dirty="0" err="1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4"/>
              </a:rPr>
              <a:t>Projekt</a:t>
            </a:r>
            <a:r>
              <a:rPr lang="en-US" sz="2400" b="0" i="0" u="sng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  <a:hlinkClick r:id="rId4"/>
              </a:rPr>
              <a:t> 2: T1-Sound by Nina</a:t>
            </a:r>
            <a:endParaRPr lang="en-US" sz="2400" b="0" i="0" u="sng" dirty="0">
              <a:solidFill>
                <a:schemeClr val="bg1">
                  <a:alpha val="80000"/>
                </a:schemeClr>
              </a:solidFill>
              <a:effectLst/>
              <a:latin typeface="-apple-system"/>
            </a:endParaRPr>
          </a:p>
          <a:p>
            <a:r>
              <a:rPr lang="en-US" sz="2400" u="sng" dirty="0" err="1">
                <a:solidFill>
                  <a:schemeClr val="bg1">
                    <a:alpha val="80000"/>
                  </a:schemeClr>
                </a:solidFill>
                <a:latin typeface="-apple-system"/>
              </a:rPr>
              <a:t>Zusatz</a:t>
            </a:r>
            <a:r>
              <a:rPr lang="en-US" sz="2400" u="sng" dirty="0">
                <a:solidFill>
                  <a:schemeClr val="bg1">
                    <a:alpha val="80000"/>
                  </a:schemeClr>
                </a:solidFill>
                <a:latin typeface="-apple-system"/>
              </a:rPr>
              <a:t> 4: </a:t>
            </a:r>
            <a:r>
              <a:rPr lang="en-US" u="sng" dirty="0" err="1">
                <a:hlinkClick r:id="rId5"/>
              </a:rPr>
              <a:t>Projekt</a:t>
            </a:r>
            <a:r>
              <a:rPr lang="en-US" u="sng" dirty="0">
                <a:hlinkClick r:id="rId5"/>
              </a:rPr>
              <a:t> 1: T1-Electric - Lighting by Maurice/Tobias</a:t>
            </a:r>
            <a:endParaRPr lang="en-US" dirty="0"/>
          </a:p>
          <a:p>
            <a:endParaRPr lang="en-US" sz="2400" b="0" i="0" dirty="0">
              <a:solidFill>
                <a:schemeClr val="bg1">
                  <a:alpha val="80000"/>
                </a:schemeClr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6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0" name="Picture 2" descr="Logo von xplore-dna.net &amp;gt; Die DNA des digitalen Lernens!">
            <a:extLst>
              <a:ext uri="{FF2B5EF4-FFF2-40B4-BE49-F238E27FC236}">
                <a16:creationId xmlns:a16="http://schemas.microsoft.com/office/drawing/2014/main" id="{82493441-7F0E-4BB4-B4B2-D040BA57A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617320"/>
            <a:ext cx="4369112" cy="25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7C3F6A-C29A-4C6D-83F9-B365323F0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4204" y="4373550"/>
            <a:ext cx="3331075" cy="5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Ausrüstung, zugemüllt enthält.&#10;&#10;Automatisch generierte Beschreibung">
            <a:extLst>
              <a:ext uri="{FF2B5EF4-FFF2-40B4-BE49-F238E27FC236}">
                <a16:creationId xmlns:a16="http://schemas.microsoft.com/office/drawing/2014/main" id="{5D6399A5-1B4A-469F-BB41-B2C2BD26A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" r="13808" b="525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70716-9811-474A-95B5-0E1772D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Tools und Geräte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44DF89F-42B0-4463-B88C-10758D7340F0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Fritzing</a:t>
            </a:r>
          </a:p>
          <a:p>
            <a:r>
              <a:rPr lang="en-US" sz="1700" dirty="0"/>
              <a:t>Arduino</a:t>
            </a:r>
          </a:p>
          <a:p>
            <a:r>
              <a:rPr lang="en-US" sz="1700" dirty="0"/>
              <a:t>Catia</a:t>
            </a:r>
          </a:p>
          <a:p>
            <a:r>
              <a:rPr lang="en-US" sz="1700" dirty="0" err="1"/>
              <a:t>Cura</a:t>
            </a:r>
            <a:r>
              <a:rPr lang="en-US" sz="1700" dirty="0"/>
              <a:t> </a:t>
            </a:r>
            <a:r>
              <a:rPr lang="en-US" sz="1700" dirty="0" err="1"/>
              <a:t>Ultimaker</a:t>
            </a:r>
            <a:endParaRPr lang="en-US" sz="1700" dirty="0"/>
          </a:p>
          <a:p>
            <a:r>
              <a:rPr lang="en-US" sz="1700" dirty="0" err="1"/>
              <a:t>Appinventor</a:t>
            </a:r>
            <a:endParaRPr lang="en-US" sz="1700" dirty="0"/>
          </a:p>
          <a:p>
            <a:r>
              <a:rPr lang="en-US" sz="1700" dirty="0"/>
              <a:t>Computer</a:t>
            </a:r>
          </a:p>
          <a:p>
            <a:r>
              <a:rPr lang="en-US" sz="1700" dirty="0"/>
              <a:t>3D-Drucker</a:t>
            </a:r>
          </a:p>
          <a:p>
            <a:r>
              <a:rPr lang="en-US" sz="1700" dirty="0"/>
              <a:t>Android </a:t>
            </a:r>
            <a:r>
              <a:rPr lang="en-US" sz="1700" dirty="0" err="1"/>
              <a:t>Telefon</a:t>
            </a:r>
            <a:endParaRPr lang="en-US" sz="1700" dirty="0"/>
          </a:p>
          <a:p>
            <a:r>
              <a:rPr lang="en-US" sz="1700" dirty="0"/>
              <a:t>Excel</a:t>
            </a:r>
          </a:p>
          <a:p>
            <a:r>
              <a:rPr lang="en-US" sz="1700" dirty="0" err="1"/>
              <a:t>Powerpoint</a:t>
            </a:r>
            <a:endParaRPr lang="en-US" sz="1700" dirty="0"/>
          </a:p>
          <a:p>
            <a:r>
              <a:rPr lang="en-US" sz="1700" dirty="0"/>
              <a:t>Word</a:t>
            </a:r>
          </a:p>
          <a:p>
            <a:r>
              <a:rPr lang="en-US" sz="1700" dirty="0"/>
              <a:t>Teams</a:t>
            </a:r>
          </a:p>
          <a:p>
            <a:pPr marL="0"/>
            <a:endParaRPr lang="en-US" sz="17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886B0C-F3F5-4DD6-A6C9-4E8579607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4782">
            <a:off x="5181600" y="5015451"/>
            <a:ext cx="1952770" cy="11282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BB9FF08-0CFC-4EFA-8920-DF883EC98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9459">
            <a:off x="9849171" y="427609"/>
            <a:ext cx="2095792" cy="905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CAC0CF-9BFA-4958-8C99-E35AA3F3E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06401">
            <a:off x="5173916" y="3219735"/>
            <a:ext cx="1552792" cy="12193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8299395-686B-4D84-890F-967DE2275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2393">
            <a:off x="10231776" y="5625232"/>
            <a:ext cx="1890976" cy="600159"/>
          </a:xfrm>
          <a:prstGeom prst="rect">
            <a:avLst/>
          </a:prstGeom>
        </p:spPr>
      </p:pic>
      <p:pic>
        <p:nvPicPr>
          <p:cNvPr id="1026" name="Picture 2" descr="Alle Bilder">
            <a:extLst>
              <a:ext uri="{FF2B5EF4-FFF2-40B4-BE49-F238E27FC236}">
                <a16:creationId xmlns:a16="http://schemas.microsoft.com/office/drawing/2014/main" id="{8DEC74DD-3E07-4CA0-8229-70CE577A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198">
            <a:off x="8459096" y="190628"/>
            <a:ext cx="1401031" cy="98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06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F33E3B-8859-4D15-87E3-BC84898A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903" r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70716-9811-474A-95B5-0E1772D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Arbeitspakete</a:t>
            </a:r>
            <a:endParaRPr lang="en-US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44DF89F-42B0-4463-B88C-10758D7340F0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App </a:t>
            </a:r>
            <a:r>
              <a:rPr lang="en-US" sz="1400" dirty="0" err="1"/>
              <a:t>Programmierung</a:t>
            </a:r>
            <a:endParaRPr lang="en-US" sz="1400" dirty="0"/>
          </a:p>
          <a:p>
            <a:r>
              <a:rPr lang="en-US" sz="1400" dirty="0"/>
              <a:t>Arduino: </a:t>
            </a:r>
            <a:r>
              <a:rPr lang="en-US" sz="1400" dirty="0" err="1"/>
              <a:t>Remoteansteuerung</a:t>
            </a:r>
            <a:r>
              <a:rPr lang="en-US" sz="1400" dirty="0"/>
              <a:t> des ESP32 </a:t>
            </a:r>
            <a:r>
              <a:rPr lang="en-US" sz="1400" dirty="0" err="1"/>
              <a:t>umsetzen</a:t>
            </a:r>
            <a:endParaRPr lang="en-US" sz="1400" dirty="0"/>
          </a:p>
          <a:p>
            <a:r>
              <a:rPr lang="en-US" sz="1400" dirty="0" err="1"/>
              <a:t>Fahrwerkskonzept</a:t>
            </a:r>
            <a:r>
              <a:rPr lang="en-US" sz="1400" dirty="0"/>
              <a:t> (</a:t>
            </a:r>
            <a:r>
              <a:rPr lang="en-US" sz="1400" dirty="0" err="1"/>
              <a:t>Umsetzung</a:t>
            </a:r>
            <a:r>
              <a:rPr lang="en-US" sz="1400" dirty="0"/>
              <a:t> </a:t>
            </a:r>
            <a:r>
              <a:rPr lang="en-US" sz="1400" dirty="0" err="1"/>
              <a:t>über</a:t>
            </a:r>
            <a:r>
              <a:rPr lang="en-US" sz="1400" dirty="0"/>
              <a:t> </a:t>
            </a:r>
            <a:r>
              <a:rPr lang="en-US" sz="1400" dirty="0" err="1"/>
              <a:t>Verzahnung</a:t>
            </a:r>
            <a:r>
              <a:rPr lang="en-US" sz="1400" dirty="0"/>
              <a:t> </a:t>
            </a:r>
            <a:r>
              <a:rPr lang="en-US" sz="1400" dirty="0" err="1"/>
              <a:t>im</a:t>
            </a:r>
            <a:r>
              <a:rPr lang="en-US" sz="1400" dirty="0"/>
              <a:t> </a:t>
            </a:r>
            <a:r>
              <a:rPr lang="en-US" sz="1400" dirty="0" err="1"/>
              <a:t>Fahrzeuginnenraum</a:t>
            </a:r>
            <a:r>
              <a:rPr lang="en-US" sz="1400" dirty="0"/>
              <a:t>)</a:t>
            </a:r>
          </a:p>
          <a:p>
            <a:r>
              <a:rPr lang="en-US" sz="1400" dirty="0" err="1"/>
              <a:t>Lichtkonzept</a:t>
            </a:r>
            <a:r>
              <a:rPr lang="en-US" sz="1400" dirty="0"/>
              <a:t> </a:t>
            </a:r>
            <a:r>
              <a:rPr lang="en-US" sz="1400" dirty="0" err="1"/>
              <a:t>erstellen</a:t>
            </a:r>
            <a:r>
              <a:rPr lang="en-US" sz="1400" dirty="0"/>
              <a:t> und </a:t>
            </a:r>
            <a:r>
              <a:rPr lang="en-US" sz="1400" dirty="0" err="1"/>
              <a:t>eine</a:t>
            </a:r>
            <a:r>
              <a:rPr lang="en-US" sz="1400" dirty="0"/>
              <a:t> </a:t>
            </a:r>
            <a:r>
              <a:rPr lang="en-US" sz="1400" dirty="0" err="1"/>
              <a:t>Funktionsprüfung</a:t>
            </a:r>
            <a:r>
              <a:rPr lang="en-US" sz="1400" dirty="0"/>
              <a:t> </a:t>
            </a:r>
            <a:r>
              <a:rPr lang="en-US" sz="1400" dirty="0" err="1"/>
              <a:t>durchführen</a:t>
            </a:r>
            <a:r>
              <a:rPr lang="en-US" sz="1400" dirty="0"/>
              <a:t> (Ton- &amp; </a:t>
            </a:r>
            <a:r>
              <a:rPr lang="en-US" sz="1400" dirty="0" err="1"/>
              <a:t>Lichtsignal</a:t>
            </a:r>
            <a:r>
              <a:rPr lang="en-US" sz="1400" dirty="0"/>
              <a:t> </a:t>
            </a:r>
            <a:r>
              <a:rPr lang="en-US" sz="1400" dirty="0" err="1"/>
              <a:t>über</a:t>
            </a:r>
            <a:r>
              <a:rPr lang="en-US" sz="1400" dirty="0"/>
              <a:t> Remote Sensor </a:t>
            </a:r>
            <a:r>
              <a:rPr lang="en-US" sz="1400" dirty="0" err="1"/>
              <a:t>koppeln</a:t>
            </a:r>
            <a:r>
              <a:rPr lang="en-US" sz="1400" dirty="0"/>
              <a:t>)</a:t>
            </a:r>
          </a:p>
          <a:p>
            <a:r>
              <a:rPr lang="en-US" sz="1400" dirty="0"/>
              <a:t>Fritzing: </a:t>
            </a:r>
            <a:r>
              <a:rPr lang="en-US" sz="1400" dirty="0" err="1"/>
              <a:t>Schaltpläne</a:t>
            </a:r>
            <a:r>
              <a:rPr lang="en-US" sz="1400" dirty="0"/>
              <a:t> und BBD </a:t>
            </a:r>
            <a:r>
              <a:rPr lang="en-US" sz="1400" dirty="0" err="1"/>
              <a:t>Ansicht</a:t>
            </a:r>
            <a:endParaRPr lang="en-US" sz="1400" dirty="0"/>
          </a:p>
          <a:p>
            <a:r>
              <a:rPr lang="en-US" sz="1400" dirty="0" err="1"/>
              <a:t>Konstruktion</a:t>
            </a:r>
            <a:r>
              <a:rPr lang="en-US" sz="1400" dirty="0"/>
              <a:t> der Rad- </a:t>
            </a:r>
            <a:r>
              <a:rPr lang="en-US" sz="1400" dirty="0" err="1"/>
              <a:t>Reifenkombination</a:t>
            </a:r>
            <a:endParaRPr lang="en-US" sz="1400" dirty="0"/>
          </a:p>
          <a:p>
            <a:r>
              <a:rPr lang="en-US" sz="1400" dirty="0" err="1"/>
              <a:t>Soundmodul</a:t>
            </a:r>
            <a:r>
              <a:rPr lang="en-US" sz="1400" dirty="0"/>
              <a:t> </a:t>
            </a:r>
            <a:r>
              <a:rPr lang="en-US" sz="1400" dirty="0" err="1"/>
              <a:t>einbinden</a:t>
            </a:r>
            <a:endParaRPr lang="en-US" sz="1400" dirty="0"/>
          </a:p>
          <a:p>
            <a:r>
              <a:rPr lang="en-US" sz="1400" dirty="0"/>
              <a:t>Wake up und Leave </a:t>
            </a:r>
            <a:r>
              <a:rPr lang="en-US" sz="1400" dirty="0" err="1"/>
              <a:t>Konzept</a:t>
            </a:r>
            <a:r>
              <a:rPr lang="en-US" sz="1400" dirty="0"/>
              <a:t> </a:t>
            </a:r>
            <a:r>
              <a:rPr lang="en-US" sz="1400" dirty="0" err="1"/>
              <a:t>erstellen</a:t>
            </a:r>
            <a:r>
              <a:rPr lang="en-US" sz="1400" dirty="0"/>
              <a:t> und </a:t>
            </a:r>
            <a:r>
              <a:rPr lang="en-US" sz="1400" dirty="0" err="1"/>
              <a:t>einbinden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474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-20211226-WA0003">
            <a:hlinkClick r:id="" action="ppaction://media"/>
            <a:extLst>
              <a:ext uri="{FF2B5EF4-FFF2-40B4-BE49-F238E27FC236}">
                <a16:creationId xmlns:a16="http://schemas.microsoft.com/office/drawing/2014/main" id="{73463057-9BE5-41FE-8550-838DF9C34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59" y="316447"/>
            <a:ext cx="11131421" cy="6300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74CF33D-3580-41C4-9523-0A40FE19F10D}"/>
              </a:ext>
            </a:extLst>
          </p:cNvPr>
          <p:cNvSpPr txBox="1"/>
          <p:nvPr/>
        </p:nvSpPr>
        <p:spPr>
          <a:xfrm rot="20366995">
            <a:off x="120085" y="1270000"/>
            <a:ext cx="46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Erste Fahrversuche</a:t>
            </a:r>
          </a:p>
        </p:txBody>
      </p:sp>
    </p:spTree>
    <p:extLst>
      <p:ext uri="{BB962C8B-B14F-4D97-AF65-F5344CB8AC3E}">
        <p14:creationId xmlns:p14="http://schemas.microsoft.com/office/powerpoint/2010/main" val="192427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A13738D-7A80-4B2A-9C25-711C00EC0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1060" r="14112" b="8030"/>
          <a:stretch/>
        </p:blipFill>
        <p:spPr bwMode="auto">
          <a:xfrm>
            <a:off x="3522466" y="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70716-9811-474A-95B5-0E1772D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Troubles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44DF89F-42B0-4463-B88C-10758D7340F0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 err="1"/>
              <a:t>Verlust</a:t>
            </a:r>
            <a:r>
              <a:rPr lang="en-US" sz="1700" dirty="0"/>
              <a:t> </a:t>
            </a:r>
            <a:r>
              <a:rPr lang="en-US" sz="1700" dirty="0" err="1"/>
              <a:t>Teammitglied</a:t>
            </a:r>
            <a:endParaRPr lang="en-US" sz="1700" dirty="0"/>
          </a:p>
          <a:p>
            <a:r>
              <a:rPr lang="en-US" sz="1700" dirty="0" err="1"/>
              <a:t>Verlust</a:t>
            </a:r>
            <a:r>
              <a:rPr lang="en-US" sz="1700" dirty="0"/>
              <a:t> </a:t>
            </a:r>
            <a:r>
              <a:rPr lang="en-US" sz="1700" dirty="0" err="1"/>
              <a:t>Teammitglied</a:t>
            </a:r>
            <a:r>
              <a:rPr lang="en-US" sz="1700" dirty="0"/>
              <a:t> (</a:t>
            </a:r>
            <a:r>
              <a:rPr lang="en-US" sz="1700" dirty="0" err="1"/>
              <a:t>erneut</a:t>
            </a:r>
            <a:r>
              <a:rPr lang="en-US" sz="1700" dirty="0"/>
              <a:t>)</a:t>
            </a:r>
          </a:p>
          <a:p>
            <a:r>
              <a:rPr lang="en-US" sz="1700" dirty="0" err="1"/>
              <a:t>Projektdokumentation</a:t>
            </a:r>
            <a:r>
              <a:rPr lang="en-US" sz="1700" dirty="0"/>
              <a:t> </a:t>
            </a:r>
            <a:r>
              <a:rPr lang="en-US" sz="1700" dirty="0" err="1"/>
              <a:t>fehlerhaft</a:t>
            </a:r>
            <a:r>
              <a:rPr lang="en-US" sz="1700" dirty="0"/>
              <a:t> und </a:t>
            </a:r>
            <a:r>
              <a:rPr lang="en-US" sz="1700" dirty="0" err="1"/>
              <a:t>teilweise</a:t>
            </a:r>
            <a:r>
              <a:rPr lang="en-US" sz="1700" dirty="0"/>
              <a:t> </a:t>
            </a:r>
            <a:r>
              <a:rPr lang="en-US" sz="1700" dirty="0" err="1"/>
              <a:t>unvollständig</a:t>
            </a:r>
            <a:endParaRPr lang="en-US" sz="1700" dirty="0"/>
          </a:p>
          <a:p>
            <a:r>
              <a:rPr lang="en-US" sz="1700" dirty="0" err="1"/>
              <a:t>Fehlende</a:t>
            </a:r>
            <a:r>
              <a:rPr lang="en-US" sz="1700" dirty="0"/>
              <a:t> </a:t>
            </a:r>
            <a:r>
              <a:rPr lang="en-US" sz="1700" dirty="0" err="1"/>
              <a:t>Kompetenzen</a:t>
            </a:r>
            <a:r>
              <a:rPr lang="en-US" sz="1700" dirty="0"/>
              <a:t> in </a:t>
            </a:r>
            <a:r>
              <a:rPr lang="en-US" sz="1700" dirty="0" err="1"/>
              <a:t>jeglichen</a:t>
            </a:r>
            <a:r>
              <a:rPr lang="en-US" sz="1700" dirty="0"/>
              <a:t> </a:t>
            </a:r>
            <a:r>
              <a:rPr lang="en-US" sz="1700" dirty="0" err="1"/>
              <a:t>projektspezifischen</a:t>
            </a:r>
            <a:r>
              <a:rPr lang="en-US" sz="1700" dirty="0"/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3379029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70716-9811-474A-95B5-0E1772D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44DF89F-42B0-4463-B88C-10758D7340F0}"/>
              </a:ext>
            </a:extLst>
          </p:cNvPr>
          <p:cNvSpPr txBox="1">
            <a:spLocks/>
          </p:cNvSpPr>
          <p:nvPr/>
        </p:nvSpPr>
        <p:spPr>
          <a:xfrm>
            <a:off x="838200" y="3146400"/>
            <a:ext cx="4391024" cy="286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Verlust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Teammitglied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: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Projektziele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neu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definiert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und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Funktionen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in Phase 2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ausgelagert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Verlust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Teammitglied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erneut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):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Projektziele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neu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definiert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und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Funktionen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in Phase 2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ausgelagert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Projektdokumentation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fehlerhaft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und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teilweise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unvollständig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: Try and Error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bezüglich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bspw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. Pin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Belegung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eigenständige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Informationsbeschaffung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Fehlende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Kompetenzen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jeglichen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projektspezifischen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Tools:</a:t>
            </a:r>
            <a:br>
              <a:rPr lang="en-US" sz="1700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Schweiß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und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Tränen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5CE5965-71D5-479A-9632-9C1E6E072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-5703" r="12532" b="-6549"/>
          <a:stretch/>
        </p:blipFill>
        <p:spPr bwMode="auto">
          <a:xfrm>
            <a:off x="6096000" y="903943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6" name="Group 74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0266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0A8CD1734D7342B7103714CAF9F9E0" ma:contentTypeVersion="0" ma:contentTypeDescription="Ein neues Dokument erstellen." ma:contentTypeScope="" ma:versionID="0da92436f0d40238eea2028563889da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f584695a2d4dcad0822f5c0b04fd8e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0A8FE-0E91-442D-9F9C-60DDDFD5A1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184DB9-039D-4693-B565-E974A491673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EFEDEC6-A869-4DB4-9F43-0EA9416E1F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Breitbild</PresentationFormat>
  <Paragraphs>85</Paragraphs>
  <Slides>12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-apple-system</vt:lpstr>
      <vt:lpstr>Arial</vt:lpstr>
      <vt:lpstr>Calibri</vt:lpstr>
      <vt:lpstr>Calibri Light</vt:lpstr>
      <vt:lpstr>Office</vt:lpstr>
      <vt:lpstr>T1-Remote</vt:lpstr>
      <vt:lpstr>Inhaltsangabe</vt:lpstr>
      <vt:lpstr>Projektvorstellung Projektziele</vt:lpstr>
      <vt:lpstr>Absprung von Basic Projekten</vt:lpstr>
      <vt:lpstr>Tools und Geräte</vt:lpstr>
      <vt:lpstr>Arbeitspakete</vt:lpstr>
      <vt:lpstr>PowerPoint-Präsentation</vt:lpstr>
      <vt:lpstr>Troubles</vt:lpstr>
      <vt:lpstr>Solutions</vt:lpstr>
      <vt:lpstr>Kompetenzgewinn</vt:lpstr>
      <vt:lpstr>PowerPoint-Präsentation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T1-Monitoring</dc:title>
  <dc:creator>JulianFriedrich Kryn</dc:creator>
  <cp:lastModifiedBy>Sanne, Aylin</cp:lastModifiedBy>
  <cp:revision>15</cp:revision>
  <dcterms:created xsi:type="dcterms:W3CDTF">2021-12-21T15:07:59Z</dcterms:created>
  <dcterms:modified xsi:type="dcterms:W3CDTF">2022-02-10T08:20:36Z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0x010100E90A8CD1734D7342B7103714CAF9F9E0</vt:lpwstr>
  </property>
</Properties>
</file>